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NgZxLEAaBqo" TargetMode="External"/><Relationship Id="rId1" Type="http://schemas.openxmlformats.org/officeDocument/2006/relationships/video" Target="https://www.youtube.com/embed/yEjQp85iwRo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rVoredsDY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rVoredsDYY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si/teme/solska-shema-sadja-zelenjave-in-mleka/" TargetMode="External"/><Relationship Id="rId3" Type="http://schemas.openxmlformats.org/officeDocument/2006/relationships/hyperlink" Target="http://www.najdi.si/najdi/pregovori%20o%20hrani" TargetMode="External"/><Relationship Id="rId7" Type="http://schemas.openxmlformats.org/officeDocument/2006/relationships/hyperlink" Target="https://www.youtube.com/watch?v=yEjQp85iwRo" TargetMode="External"/><Relationship Id="rId2" Type="http://schemas.openxmlformats.org/officeDocument/2006/relationships/hyperlink" Target="https://www.google.com/search?q=Ekolo%C5%A1ko+kmetijstvo&amp;oq=Ekolo%C5%A1ko+kmetijstvo&amp;aqs=chrome..69i57j0i512j0i22i30l8.8831j0j15&amp;sourceid=chrome&amp;ie=UTF-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kmetovanje+konvencionalno,&amp;ei=cXaXYYHZLLOMlQeZw4kI&amp;ved=0ahUKEwjB1cOYlqT0AhUzRuUKHZlhAgEQ4dUDCA4&amp;uact=5&amp;oq=kmetovanje+konvencionalno,&amp;gs_lcp=Cgxnd3Mtd2l6LX" TargetMode="External"/><Relationship Id="rId5" Type="http://schemas.openxmlformats.org/officeDocument/2006/relationships/hyperlink" Target="https://www.google.com/search?q=integrirano+kmetovanje&amp;oq=integrirano+kmetovanje&amp;aqs=chrome..69i57.8679j0j7&amp;sourceid=chrome&amp;ie=UTF-8" TargetMode="External"/><Relationship Id="rId10" Type="http://schemas.openxmlformats.org/officeDocument/2006/relationships/hyperlink" Target="https://www.youtube.com/results?search_query=%C4%8Dre%C5%A1nje+sade%C5%BE" TargetMode="External"/><Relationship Id="rId4" Type="http://schemas.openxmlformats.org/officeDocument/2006/relationships/hyperlink" Target="https://sl.wikipedia.org/wiki/Ekolo%C5%A1ko_kmetijstvo" TargetMode="External"/><Relationship Id="rId9" Type="http://schemas.openxmlformats.org/officeDocument/2006/relationships/hyperlink" Target="https://www.youtube.com/results?search_query=jagoda+sade%C5%B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14DAA2-9FDA-4A89-8787-98EAAD0B7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482196"/>
          </a:xfrm>
        </p:spPr>
        <p:txBody>
          <a:bodyPr>
            <a:normAutofit/>
          </a:bodyPr>
          <a:lstStyle/>
          <a:p>
            <a:r>
              <a:rPr lang="sl-SI" dirty="0"/>
              <a:t>Šolska shema</a:t>
            </a:r>
            <a:br>
              <a:rPr lang="sl-SI" dirty="0"/>
            </a:br>
            <a:r>
              <a:rPr lang="sl-SI" sz="2000" dirty="0"/>
              <a:t>nik in </a:t>
            </a:r>
            <a:r>
              <a:rPr lang="sl-SI" sz="2000" dirty="0" err="1"/>
              <a:t>tjan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FFD9CB7-9811-4CDD-97E8-184D3D1C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285" y="4049777"/>
            <a:ext cx="4565715" cy="28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D171DB-39A1-4C89-B792-5554010A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2" y="262217"/>
            <a:ext cx="8610600" cy="1293028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Namen in cilji šolske sheme</a:t>
            </a:r>
            <a:r>
              <a:rPr lang="sl-SI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A7BCC7-4E1C-4FBA-AA73-7202F53D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Povečati uživanje:</a:t>
            </a:r>
          </a:p>
          <a:p>
            <a:pPr lvl="1"/>
            <a:r>
              <a:rPr lang="sl-SI" dirty="0"/>
              <a:t>zelenjave, mleka, mlečnih izdelkov, </a:t>
            </a:r>
            <a:r>
              <a:rPr lang="sl-SI" dirty="0" smtClean="0"/>
              <a:t>sadja</a:t>
            </a:r>
            <a:endParaRPr lang="sl-SI" dirty="0"/>
          </a:p>
          <a:p>
            <a:pPr lvl="1"/>
            <a:r>
              <a:rPr lang="sl-SI" dirty="0"/>
              <a:t>namenjena je otrokom in </a:t>
            </a:r>
            <a:r>
              <a:rPr lang="sl-SI" dirty="0" smtClean="0"/>
              <a:t>mladostnikom</a:t>
            </a:r>
            <a:endParaRPr lang="sl-SI" dirty="0"/>
          </a:p>
          <a:p>
            <a:pPr lvl="1"/>
            <a:r>
              <a:rPr lang="sl-SI" dirty="0"/>
              <a:t>financira Evropska </a:t>
            </a:r>
            <a:r>
              <a:rPr lang="sl-SI" dirty="0" smtClean="0"/>
              <a:t>unija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B4E899C-D417-49D2-869C-980D5F85E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209" y="3273552"/>
            <a:ext cx="3669792" cy="35844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17C6FD7-A843-4A2E-A2DE-AA65551BE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0480"/>
            <a:ext cx="48768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6D1FC-C22F-4F29-8337-B88E5396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751" y="764373"/>
            <a:ext cx="8248454" cy="1293028"/>
          </a:xfrm>
        </p:spPr>
        <p:txBody>
          <a:bodyPr/>
          <a:lstStyle/>
          <a:p>
            <a:r>
              <a:rPr lang="sl-SI" dirty="0">
                <a:solidFill>
                  <a:schemeClr val="accent6"/>
                </a:solidFill>
              </a:rPr>
              <a:t>Spremljevalne izobraževalne dejavnosti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39C3292-2A14-4C03-BC09-397A84B24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Izdelava </a:t>
            </a:r>
            <a:r>
              <a:rPr lang="sl-SI" dirty="0" smtClean="0"/>
              <a:t>plakatov</a:t>
            </a:r>
            <a:endParaRPr lang="sl-SI" dirty="0"/>
          </a:p>
          <a:p>
            <a:r>
              <a:rPr lang="sl-SI" dirty="0"/>
              <a:t>Š</a:t>
            </a:r>
            <a:r>
              <a:rPr lang="sl-SI" dirty="0" smtClean="0"/>
              <a:t>olski </a:t>
            </a:r>
            <a:r>
              <a:rPr lang="sl-SI" dirty="0" err="1" smtClean="0"/>
              <a:t>eko</a:t>
            </a:r>
            <a:r>
              <a:rPr lang="sl-SI" dirty="0" smtClean="0"/>
              <a:t> vrt</a:t>
            </a:r>
            <a:endParaRPr lang="sl-SI" dirty="0"/>
          </a:p>
          <a:p>
            <a:r>
              <a:rPr lang="sl-SI" dirty="0"/>
              <a:t>S</a:t>
            </a:r>
            <a:r>
              <a:rPr lang="sl-SI" dirty="0" smtClean="0"/>
              <a:t>poznavanje </a:t>
            </a:r>
            <a:r>
              <a:rPr lang="sl-SI" dirty="0"/>
              <a:t>sadja in </a:t>
            </a:r>
            <a:r>
              <a:rPr lang="sl-SI" dirty="0" smtClean="0"/>
              <a:t>zelenjave</a:t>
            </a:r>
            <a:endParaRPr lang="sl-SI" dirty="0"/>
          </a:p>
          <a:p>
            <a:r>
              <a:rPr lang="sl-SI" dirty="0"/>
              <a:t>D</a:t>
            </a:r>
            <a:r>
              <a:rPr lang="sl-SI" dirty="0" smtClean="0"/>
              <a:t>egustacija </a:t>
            </a:r>
            <a:r>
              <a:rPr lang="sl-SI" dirty="0"/>
              <a:t>sadja in </a:t>
            </a:r>
            <a:r>
              <a:rPr lang="sl-SI" dirty="0" smtClean="0"/>
              <a:t>zelenjave</a:t>
            </a:r>
            <a:endParaRPr lang="sl-SI" dirty="0"/>
          </a:p>
          <a:p>
            <a:r>
              <a:rPr lang="sl-SI" dirty="0"/>
              <a:t>D</a:t>
            </a:r>
            <a:r>
              <a:rPr lang="sl-SI" dirty="0" smtClean="0"/>
              <a:t>elavnice </a:t>
            </a:r>
            <a:r>
              <a:rPr lang="sl-SI" dirty="0"/>
              <a:t>na temo sadja in </a:t>
            </a:r>
            <a:r>
              <a:rPr lang="sl-SI" dirty="0" smtClean="0"/>
              <a:t>zelenjave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687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F13499-0043-4B74-99FE-6A66F64C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								</a:t>
            </a:r>
            <a:r>
              <a:rPr lang="sl-SI" dirty="0">
                <a:solidFill>
                  <a:srgbClr val="FFFF00"/>
                </a:solidFill>
              </a:rPr>
              <a:t>Predstavitev </a:t>
            </a:r>
            <a:r>
              <a:rPr lang="sl-SI" dirty="0" smtClean="0">
                <a:solidFill>
                  <a:srgbClr val="FFFF00"/>
                </a:solidFill>
              </a:rPr>
              <a:t>sadja</a:t>
            </a:r>
            <a:r>
              <a:rPr lang="sl-SI" dirty="0">
                <a:solidFill>
                  <a:srgbClr val="FFFF00"/>
                </a:solidFill>
              </a:rPr>
              <a:t>, ki </a:t>
            </a:r>
            <a:r>
              <a:rPr lang="sl-SI" dirty="0" smtClean="0">
                <a:solidFill>
                  <a:srgbClr val="FFFF00"/>
                </a:solidFill>
              </a:rPr>
              <a:t>JE </a:t>
            </a:r>
            <a:r>
              <a:rPr lang="sl-SI" dirty="0">
                <a:solidFill>
                  <a:srgbClr val="FFFF00"/>
                </a:solidFill>
              </a:rPr>
              <a:t>na seznamu šolske sheme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30C39E-1938-459F-BF72-7EB9995AD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Jabolko </a:t>
            </a:r>
            <a:r>
              <a:rPr lang="sl-SI" dirty="0"/>
              <a:t>– </a:t>
            </a:r>
            <a:r>
              <a:rPr lang="sl-SI" dirty="0" smtClean="0"/>
              <a:t>opis:</a:t>
            </a:r>
            <a:endParaRPr lang="sl-SI" dirty="0"/>
          </a:p>
          <a:p>
            <a:r>
              <a:rPr lang="sl-SI" dirty="0"/>
              <a:t>raste na </a:t>
            </a:r>
            <a:r>
              <a:rPr lang="sl-SI" dirty="0" smtClean="0"/>
              <a:t>drevesih </a:t>
            </a:r>
            <a:r>
              <a:rPr lang="sl-SI" dirty="0"/>
              <a:t>jablan</a:t>
            </a:r>
          </a:p>
          <a:p>
            <a:r>
              <a:rPr lang="sl-SI" dirty="0" smtClean="0"/>
              <a:t>jabolka </a:t>
            </a:r>
            <a:r>
              <a:rPr lang="sl-SI" dirty="0"/>
              <a:t>izvirajo iz Azije</a:t>
            </a:r>
          </a:p>
          <a:p>
            <a:r>
              <a:rPr lang="sl-SI" dirty="0"/>
              <a:t>c</a:t>
            </a:r>
            <a:r>
              <a:rPr lang="sl-SI" dirty="0" smtClean="0"/>
              <a:t>vetovi imajo pet venčnih listov</a:t>
            </a:r>
          </a:p>
          <a:p>
            <a:r>
              <a:rPr lang="sl-SI" dirty="0"/>
              <a:t>s</a:t>
            </a:r>
            <a:r>
              <a:rPr lang="sl-SI" dirty="0" smtClean="0"/>
              <a:t>očni, sladko kisli plodovi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Hruška – </a:t>
            </a:r>
            <a:r>
              <a:rPr lang="sl-SI" dirty="0" smtClean="0"/>
              <a:t>opis</a:t>
            </a:r>
            <a:r>
              <a:rPr lang="sl-SI" dirty="0"/>
              <a:t>:</a:t>
            </a:r>
          </a:p>
          <a:p>
            <a:r>
              <a:rPr lang="sl-SI" dirty="0"/>
              <a:t>j</a:t>
            </a:r>
            <a:r>
              <a:rPr lang="sl-SI" dirty="0" smtClean="0"/>
              <a:t>e </a:t>
            </a:r>
            <a:r>
              <a:rPr lang="sl-SI" dirty="0"/>
              <a:t>16 m visoko drevo s pokončnimi vejami</a:t>
            </a:r>
          </a:p>
          <a:p>
            <a:r>
              <a:rPr lang="sl-SI" dirty="0" smtClean="0"/>
              <a:t>listi </a:t>
            </a:r>
            <a:r>
              <a:rPr lang="sl-SI" dirty="0"/>
              <a:t>so zgoraj gladki, temnozeleni, spodaj pa bledi, </a:t>
            </a:r>
            <a:r>
              <a:rPr lang="sl-SI" dirty="0" smtClean="0"/>
              <a:t>fino dlakavi</a:t>
            </a:r>
          </a:p>
          <a:p>
            <a:r>
              <a:rPr lang="sl-SI" dirty="0"/>
              <a:t>s</a:t>
            </a:r>
            <a:r>
              <a:rPr lang="sl-SI" dirty="0" smtClean="0"/>
              <a:t>očni, sladki plodovi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788DE8A-7EA3-4137-BD92-F7E3DC77C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286" y="2307364"/>
            <a:ext cx="2850037" cy="224327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55A26FD-6861-48F6-A212-C24281F77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4244299"/>
            <a:ext cx="2286000" cy="26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4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ED625C-36EB-4D67-AD1B-6532040C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028FA1-3DB2-4F96-A2A2-881409FF7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13983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Jagode in češnje</a:t>
            </a:r>
            <a:endParaRPr lang="sl-SI" dirty="0"/>
          </a:p>
        </p:txBody>
      </p:sp>
      <p:pic>
        <p:nvPicPr>
          <p:cNvPr id="4" name="Predstavnost v spletu 3" title="Kmetija Ferjančič Češnje">
            <a:hlinkClick r:id="" action="ppaction://media"/>
            <a:extLst>
              <a:ext uri="{FF2B5EF4-FFF2-40B4-BE49-F238E27FC236}">
                <a16:creationId xmlns:a16="http://schemas.microsoft.com/office/drawing/2014/main" id="{39D05EF5-596C-46FB-BDC8-FF1B4D613A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67331" y="2566358"/>
            <a:ext cx="3917195" cy="3217241"/>
          </a:xfrm>
          <a:prstGeom prst="rect">
            <a:avLst/>
          </a:prstGeom>
        </p:spPr>
      </p:pic>
      <p:pic>
        <p:nvPicPr>
          <p:cNvPr id="5" name="Predstavnost v spletu 4" title="Firbcologi: jagode">
            <a:hlinkClick r:id="" action="ppaction://media"/>
            <a:extLst>
              <a:ext uri="{FF2B5EF4-FFF2-40B4-BE49-F238E27FC236}">
                <a16:creationId xmlns:a16="http://schemas.microsoft.com/office/drawing/2014/main" id="{7FCBE894-5604-46CE-9C15-61E657B738E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845270" y="2566358"/>
            <a:ext cx="4572000" cy="31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52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24ECD0-5FC9-445A-B6FB-0A973A0D1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smtClean="0"/>
              <a:t>Sodobno:</a:t>
            </a:r>
            <a:endParaRPr lang="sl-SI" dirty="0"/>
          </a:p>
          <a:p>
            <a:r>
              <a:rPr lang="sl-SI" dirty="0"/>
              <a:t>v</a:t>
            </a:r>
            <a:r>
              <a:rPr lang="sl-SI" dirty="0" smtClean="0"/>
              <a:t>eliko pridelka</a:t>
            </a:r>
          </a:p>
          <a:p>
            <a:r>
              <a:rPr lang="sl-SI" dirty="0"/>
              <a:t>u</a:t>
            </a:r>
            <a:r>
              <a:rPr lang="sl-SI" dirty="0" smtClean="0"/>
              <a:t>metna gnojila, pesticidi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Integrirano:</a:t>
            </a:r>
          </a:p>
          <a:p>
            <a:r>
              <a:rPr lang="sl-SI" dirty="0"/>
              <a:t>g</a:t>
            </a:r>
            <a:r>
              <a:rPr lang="sl-SI" dirty="0" smtClean="0"/>
              <a:t>nojenje </a:t>
            </a:r>
            <a:r>
              <a:rPr lang="sl-SI" dirty="0"/>
              <a:t>z </a:t>
            </a:r>
            <a:r>
              <a:rPr lang="sl-SI" dirty="0" smtClean="0"/>
              <a:t>organskimi gnojili</a:t>
            </a:r>
            <a:endParaRPr lang="sl-SI" dirty="0"/>
          </a:p>
          <a:p>
            <a:r>
              <a:rPr lang="sl-SI" dirty="0"/>
              <a:t>p</a:t>
            </a:r>
            <a:r>
              <a:rPr lang="sl-SI" dirty="0" smtClean="0"/>
              <a:t>red </a:t>
            </a:r>
            <a:r>
              <a:rPr lang="sl-SI" dirty="0"/>
              <a:t>gnojenjem izvajanje analiz</a:t>
            </a:r>
          </a:p>
          <a:p>
            <a:r>
              <a:rPr lang="sl-SI" dirty="0"/>
              <a:t>k</a:t>
            </a:r>
            <a:r>
              <a:rPr lang="sl-SI" dirty="0" smtClean="0"/>
              <a:t>ontrolirana pridelava</a:t>
            </a:r>
          </a:p>
          <a:p>
            <a:r>
              <a:rPr lang="sl-SI" dirty="0" smtClean="0"/>
              <a:t>bolj zdravo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Ekološko:</a:t>
            </a:r>
          </a:p>
          <a:p>
            <a:r>
              <a:rPr lang="sl-SI" dirty="0"/>
              <a:t>z</a:t>
            </a:r>
            <a:r>
              <a:rPr lang="sl-SI" dirty="0" smtClean="0"/>
              <a:t>a </a:t>
            </a:r>
            <a:r>
              <a:rPr lang="sl-SI" dirty="0"/>
              <a:t>pridobivanje rastlinske hrane</a:t>
            </a:r>
          </a:p>
          <a:p>
            <a:r>
              <a:rPr lang="sl-SI" dirty="0"/>
              <a:t>k</a:t>
            </a:r>
            <a:r>
              <a:rPr lang="sl-SI" dirty="0" smtClean="0"/>
              <a:t>olobarjenje</a:t>
            </a:r>
          </a:p>
          <a:p>
            <a:r>
              <a:rPr lang="sl-SI" dirty="0"/>
              <a:t>b</a:t>
            </a:r>
            <a:r>
              <a:rPr lang="sl-SI" dirty="0" smtClean="0"/>
              <a:t>rez umetnih gnojil in pesticidov</a:t>
            </a:r>
            <a:endParaRPr lang="sl-SI" dirty="0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C6CE71B3-6080-4E22-A4D3-946B57EC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99" y="781340"/>
            <a:ext cx="8610600" cy="1293028"/>
          </a:xfrm>
        </p:spPr>
        <p:txBody>
          <a:bodyPr/>
          <a:lstStyle/>
          <a:p>
            <a:pPr algn="ctr"/>
            <a:r>
              <a:rPr lang="sl-SI" dirty="0"/>
              <a:t>Kmetovanje</a:t>
            </a:r>
          </a:p>
        </p:txBody>
      </p:sp>
    </p:spTree>
    <p:extLst>
      <p:ext uri="{BB962C8B-B14F-4D97-AF65-F5344CB8AC3E}">
        <p14:creationId xmlns:p14="http://schemas.microsoft.com/office/powerpoint/2010/main" val="6956878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578AFB-78C3-4B93-A376-22CBD3B1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Pregovori o sadju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1D3B62-5D03-455F-8C24-B9D116029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Eno jabolko na dan odžene zdravnika </a:t>
            </a:r>
            <a:r>
              <a:rPr lang="sl-SI" dirty="0" smtClean="0"/>
              <a:t>stran.</a:t>
            </a:r>
            <a:endParaRPr lang="sl-SI" dirty="0"/>
          </a:p>
          <a:p>
            <a:r>
              <a:rPr lang="sl-SI" dirty="0" smtClean="0"/>
              <a:t>Pesem: </a:t>
            </a: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www.youtube.com/watch?v=FrVoredsDYY</a:t>
            </a:r>
            <a:r>
              <a:rPr lang="sl-SI" dirty="0" smtClean="0"/>
              <a:t> 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Predstavnost v spletu 3" title="Mojca Robic  5 jabolk">
            <a:hlinkClick r:id="" action="ppaction://media"/>
            <a:extLst>
              <a:ext uri="{FF2B5EF4-FFF2-40B4-BE49-F238E27FC236}">
                <a16:creationId xmlns:a16="http://schemas.microsoft.com/office/drawing/2014/main" id="{BEF918A9-D38C-472D-8028-10D7D5DF6C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3996" y="3007151"/>
            <a:ext cx="2443167" cy="12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8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57FB6E-4BE5-4366-9FEC-0BA2ADB8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901532"/>
            <a:ext cx="8610600" cy="1293028"/>
          </a:xfrm>
        </p:spPr>
        <p:txBody>
          <a:bodyPr/>
          <a:lstStyle/>
          <a:p>
            <a:pPr algn="ctr"/>
            <a:r>
              <a:rPr lang="sl-SI" dirty="0"/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6D5211-56DB-43E8-94E2-678297326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300" dirty="0">
                <a:hlinkClick r:id="rId2"/>
              </a:rPr>
              <a:t>https://www.google.com/search?q=Ekolo%C5%A1ko+kmetijstvo&amp;oq=Ekolo%C5%A1ko+kmetijstvo&amp;aqs=chrome..69i57j0i512j0i22i30l8.8831j0j15&amp;sourceid=chrome&amp;ie=UTF-8</a:t>
            </a:r>
            <a:endParaRPr lang="sl-SI" sz="1300" dirty="0"/>
          </a:p>
          <a:p>
            <a:r>
              <a:rPr lang="sl-SI" sz="1300" dirty="0">
                <a:hlinkClick r:id="rId3"/>
              </a:rPr>
              <a:t>http://www.najdi.si/najdi/pregovori%20o%20hrani</a:t>
            </a:r>
            <a:endParaRPr lang="sl-SI" sz="1300" dirty="0"/>
          </a:p>
          <a:p>
            <a:r>
              <a:rPr lang="sl-SI" sz="1300" dirty="0">
                <a:hlinkClick r:id="rId4"/>
              </a:rPr>
              <a:t>https://sl.wikipedia.org/wiki/Ekolo%C5%A1ko_kmetijstvo</a:t>
            </a:r>
            <a:endParaRPr lang="sl-SI" sz="1300" dirty="0"/>
          </a:p>
          <a:p>
            <a:r>
              <a:rPr lang="sl-SI" sz="1300" dirty="0">
                <a:hlinkClick r:id="rId5"/>
              </a:rPr>
              <a:t>https://www.google.com/search?q=integrirano+kmetovanje&amp;oq=integrirano+kmetovanje&amp;aqs=chrome..69i57.8679j0j7&amp;sourceid=chrome&amp;ie=UTF-8</a:t>
            </a:r>
            <a:endParaRPr lang="sl-SI" sz="1300" dirty="0"/>
          </a:p>
          <a:p>
            <a:r>
              <a:rPr lang="sl-SI" sz="1300" dirty="0">
                <a:hlinkClick r:id="rId6"/>
              </a:rPr>
              <a:t>https://</a:t>
            </a:r>
            <a:r>
              <a:rPr lang="sl-SI" sz="1300" dirty="0" smtClean="0">
                <a:hlinkClick r:id="rId6"/>
              </a:rPr>
              <a:t>www.google.com/search?q=kmetovanje+konvencionalno%2C&amp;ei=cXaXYYHZLLOMlQeZw4kI&amp;ved=0ahUKEwjB1cOYlqT0AhUzRuUKHZlhAgEQ4dUDCA4&amp;uact=5&amp;oq=kmetovanje+konvencionalno%2C&amp;gs_lcp=Cgxnd3Mtd2l6LX</a:t>
            </a:r>
            <a:endParaRPr lang="sl-SI" sz="1300" dirty="0" smtClean="0"/>
          </a:p>
          <a:p>
            <a:r>
              <a:rPr lang="sl-SI" sz="1400" dirty="0">
                <a:hlinkClick r:id="rId7"/>
              </a:rPr>
              <a:t>https://www.youtube.com/watch?v=yEjQp85iwRo</a:t>
            </a:r>
            <a:endParaRPr lang="sl-SI" sz="1400" dirty="0"/>
          </a:p>
          <a:p>
            <a:r>
              <a:rPr lang="sl-SI" sz="1400" dirty="0">
                <a:hlinkClick r:id="rId8"/>
              </a:rPr>
              <a:t>https://www.gov.si/teme/solska-shema-sadja-zelenjave-in-mleka/</a:t>
            </a:r>
            <a:endParaRPr lang="sl-SI" sz="1400" dirty="0"/>
          </a:p>
          <a:p>
            <a:r>
              <a:rPr lang="sl-SI" sz="1400" dirty="0">
                <a:hlinkClick r:id="rId9"/>
              </a:rPr>
              <a:t>https://www.youtube.com/results?search_query=jagoda+sade%C5%BE</a:t>
            </a:r>
            <a:endParaRPr lang="sl-SI" sz="1400" dirty="0"/>
          </a:p>
          <a:p>
            <a:r>
              <a:rPr lang="sl-SI" sz="1400" dirty="0">
                <a:hlinkClick r:id="rId10"/>
              </a:rPr>
              <a:t>https://www.youtube.com/results?search_query=%C4%8Dre%C5%A1nje+sade%C5%BE</a:t>
            </a:r>
            <a:endParaRPr lang="sl-SI" sz="1400" dirty="0"/>
          </a:p>
          <a:p>
            <a:pPr marL="0" indent="0">
              <a:buNone/>
            </a:pPr>
            <a:endParaRPr lang="sl-SI" sz="1300" dirty="0"/>
          </a:p>
        </p:txBody>
      </p:sp>
    </p:spTree>
    <p:extLst>
      <p:ext uri="{BB962C8B-B14F-4D97-AF65-F5344CB8AC3E}">
        <p14:creationId xmlns:p14="http://schemas.microsoft.com/office/powerpoint/2010/main" val="18603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136A7E-A10A-4DB2-98B7-4E532883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094" y="901532"/>
            <a:ext cx="8610600" cy="1293028"/>
          </a:xfrm>
        </p:spPr>
        <p:txBody>
          <a:bodyPr/>
          <a:lstStyle/>
          <a:p>
            <a:pPr algn="ctr"/>
            <a:r>
              <a:rPr lang="sl-SI" dirty="0"/>
              <a:t>Hvala </a:t>
            </a:r>
            <a:r>
              <a:rPr lang="sl-SI"/>
              <a:t>za </a:t>
            </a:r>
            <a:r>
              <a:rPr lang="sl-SI" smtClean="0"/>
              <a:t>pozornost!</a:t>
            </a: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87284A5-6068-4B17-BBF8-090A354DE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477" y="1692613"/>
            <a:ext cx="5719863" cy="51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0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138</TotalTime>
  <Words>193</Words>
  <Application>Microsoft Office PowerPoint</Application>
  <PresentationFormat>Širokozaslonsko</PresentationFormat>
  <Paragraphs>51</Paragraphs>
  <Slides>9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Sled pare</vt:lpstr>
      <vt:lpstr>Šolska shema nik in tjan</vt:lpstr>
      <vt:lpstr>Namen in cilji šolske sheme </vt:lpstr>
      <vt:lpstr>Spremljevalne izobraževalne dejavnosti</vt:lpstr>
      <vt:lpstr>        Predstavitev sadja, ki JE na seznamu šolske sheme</vt:lpstr>
      <vt:lpstr> </vt:lpstr>
      <vt:lpstr>Kmetovanje</vt:lpstr>
      <vt:lpstr>Pregovori o sadju</vt:lpstr>
      <vt:lpstr>Viri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Šolska shema</dc:title>
  <dc:creator>Uporabnik</dc:creator>
  <cp:lastModifiedBy>1. razred</cp:lastModifiedBy>
  <cp:revision>17</cp:revision>
  <dcterms:created xsi:type="dcterms:W3CDTF">2021-11-19T08:44:00Z</dcterms:created>
  <dcterms:modified xsi:type="dcterms:W3CDTF">2021-11-24T08:43:34Z</dcterms:modified>
</cp:coreProperties>
</file>