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E8A8-8440-432F-A06C-BD0E1EE767F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28FB951-1DC0-4ECD-984C-F4F4B8E6DEEE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76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E8A8-8440-432F-A06C-BD0E1EE767F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B951-1DC0-4ECD-984C-F4F4B8E6DEEE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6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E8A8-8440-432F-A06C-BD0E1EE767F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B951-1DC0-4ECD-984C-F4F4B8E6DEEE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83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E8A8-8440-432F-A06C-BD0E1EE767F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B951-1DC0-4ECD-984C-F4F4B8E6DEEE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99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E8A8-8440-432F-A06C-BD0E1EE767F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B951-1DC0-4ECD-984C-F4F4B8E6DEEE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17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E8A8-8440-432F-A06C-BD0E1EE767F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B951-1DC0-4ECD-984C-F4F4B8E6DEEE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19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E8A8-8440-432F-A06C-BD0E1EE767F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B951-1DC0-4ECD-984C-F4F4B8E6DEEE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7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E8A8-8440-432F-A06C-BD0E1EE767F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B951-1DC0-4ECD-984C-F4F4B8E6DEEE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E8A8-8440-432F-A06C-BD0E1EE767F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B951-1DC0-4ECD-984C-F4F4B8E6DE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82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E8A8-8440-432F-A06C-BD0E1EE767F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B951-1DC0-4ECD-984C-F4F4B8E6DEEE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74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B65E8A8-8440-432F-A06C-BD0E1EE767F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FB951-1DC0-4ECD-984C-F4F4B8E6DEEE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75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E8A8-8440-432F-A06C-BD0E1EE767F6}" type="datetimeFigureOut">
              <a:rPr lang="sl-SI" smtClean="0"/>
              <a:t>24. 11. 2021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28FB951-1DC0-4ECD-984C-F4F4B8E6DEEE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7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3Ms2IWj6qs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ceGvOJgAn0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i3zOYervR0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lroepZMJ9c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okusno.je/domace/kako-pravilno-kisati-zelje-in-repo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lroepZMJ9c" TargetMode="External"/><Relationship Id="rId3" Type="http://schemas.openxmlformats.org/officeDocument/2006/relationships/hyperlink" Target="https://www.youtube.com/watch?v=D3Ms2IWj6qs" TargetMode="External"/><Relationship Id="rId7" Type="http://schemas.openxmlformats.org/officeDocument/2006/relationships/hyperlink" Target="https://www.youtube.com/watch?v=Zi3zOYervR0" TargetMode="External"/><Relationship Id="rId2" Type="http://schemas.openxmlformats.org/officeDocument/2006/relationships/hyperlink" Target="https://okusno.je/recept/jo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kusno.je/recept/kislo-zelje-s-slanino" TargetMode="External"/><Relationship Id="rId5" Type="http://schemas.openxmlformats.org/officeDocument/2006/relationships/hyperlink" Target="https://www.youtube.com/watch?v=pceGvOJgAn0" TargetMode="External"/><Relationship Id="rId4" Type="http://schemas.openxmlformats.org/officeDocument/2006/relationships/hyperlink" Target="https://okusno.je/domace/stajerska-in-pomurje/preverjen-recept-za-priljubljeno-prekmursko-jed-na-zlico.html" TargetMode="External"/><Relationship Id="rId9" Type="http://schemas.openxmlformats.org/officeDocument/2006/relationships/hyperlink" Target="https://okusno.je/domace/kako-pravilno-kisati-zelje-in-rep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2139D8-4684-4877-A80B-FF4CB94BD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B0F0"/>
                </a:solidFill>
              </a:rPr>
              <a:t>TRADICIONALNE SLOVENSKE JEDI</a:t>
            </a:r>
          </a:p>
        </p:txBody>
      </p:sp>
    </p:spTree>
    <p:extLst>
      <p:ext uri="{BB962C8B-B14F-4D97-AF65-F5344CB8AC3E}">
        <p14:creationId xmlns:p14="http://schemas.microsoft.com/office/powerpoint/2010/main" val="184907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0EEC3A-8E17-4732-A521-074B6DAD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JOTA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D91EF11A-1348-494E-B84E-EC87E38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074736"/>
            <a:ext cx="11193320" cy="4023140"/>
          </a:xfrm>
        </p:spPr>
        <p:txBody>
          <a:bodyPr/>
          <a:lstStyle/>
          <a:p>
            <a:r>
              <a:rPr lang="sl-SI" dirty="0" smtClean="0"/>
              <a:t>Poimenovanje izhaja </a:t>
            </a:r>
            <a:r>
              <a:rPr lang="sl-SI" dirty="0"/>
              <a:t>iz galske besede za juho.</a:t>
            </a:r>
          </a:p>
          <a:p>
            <a:r>
              <a:rPr lang="sl-SI" dirty="0" smtClean="0"/>
              <a:t>Biti mora </a:t>
            </a:r>
            <a:r>
              <a:rPr lang="sl-SI" dirty="0"/>
              <a:t>gosta.</a:t>
            </a:r>
          </a:p>
          <a:p>
            <a:r>
              <a:rPr lang="sl-SI" dirty="0"/>
              <a:t>Zraven </a:t>
            </a:r>
            <a:r>
              <a:rPr lang="sl-SI" dirty="0" smtClean="0"/>
              <a:t>lahko ponudimo </a:t>
            </a:r>
            <a:r>
              <a:rPr lang="sl-SI" dirty="0"/>
              <a:t>kruh.</a:t>
            </a:r>
          </a:p>
          <a:p>
            <a:endParaRPr lang="sl-SI" dirty="0"/>
          </a:p>
          <a:p>
            <a:r>
              <a:rPr lang="sl-SI" i="1" dirty="0"/>
              <a:t>RECEPT:</a:t>
            </a:r>
          </a:p>
          <a:p>
            <a:endParaRPr lang="sl-SI" i="1" dirty="0"/>
          </a:p>
        </p:txBody>
      </p:sp>
      <p:pic>
        <p:nvPicPr>
          <p:cNvPr id="9" name="Picture 4" descr="Priljubljena domača jed na žlico - Okusno.je">
            <a:extLst>
              <a:ext uri="{FF2B5EF4-FFF2-40B4-BE49-F238E27FC236}">
                <a16:creationId xmlns:a16="http://schemas.microsoft.com/office/drawing/2014/main" id="{6BD6A2E3-80CB-4D82-BD7D-23C236AF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961" y="2074736"/>
            <a:ext cx="3464183" cy="1668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redstavnost v spletu 6" title="Jota s kislim zeljem in kranjsko klobaso">
            <a:hlinkClick r:id="" action="ppaction://media"/>
            <a:extLst>
              <a:ext uri="{FF2B5EF4-FFF2-40B4-BE49-F238E27FC236}">
                <a16:creationId xmlns:a16="http://schemas.microsoft.com/office/drawing/2014/main" id="{A4571BAB-2A9B-4F63-A43E-73CFD2C072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3848" y="3833207"/>
            <a:ext cx="4572000" cy="25218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7427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56" y="304804"/>
            <a:ext cx="3816000" cy="63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22D0E2-FDE2-4F36-BA9B-2290230B9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BUJTA REPA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7A4635-3339-4B17-96EC-D0FBCFA35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27" y="1969404"/>
            <a:ext cx="10817506" cy="4284788"/>
          </a:xfrm>
        </p:spPr>
        <p:txBody>
          <a:bodyPr/>
          <a:lstStyle/>
          <a:p>
            <a:r>
              <a:rPr lang="sl-SI" dirty="0"/>
              <a:t>Priljubljena prekmurska narodna jed.</a:t>
            </a:r>
          </a:p>
          <a:p>
            <a:r>
              <a:rPr lang="sl-SI" dirty="0"/>
              <a:t>Pripravlja se v času kolin oz. pozno jeseni.</a:t>
            </a:r>
          </a:p>
          <a:p>
            <a:r>
              <a:rPr lang="sl-SI" dirty="0"/>
              <a:t>Ime je dobila </a:t>
            </a:r>
            <a:r>
              <a:rPr lang="sl-SI" dirty="0" smtClean="0"/>
              <a:t>po besedi „</a:t>
            </a:r>
            <a:r>
              <a:rPr lang="sl-SI" dirty="0" err="1" smtClean="0"/>
              <a:t>bujiti</a:t>
            </a:r>
            <a:r>
              <a:rPr lang="sl-SI" dirty="0" smtClean="0"/>
              <a:t>“, kar </a:t>
            </a:r>
            <a:r>
              <a:rPr lang="sl-SI" dirty="0"/>
              <a:t>v prekmurščini pomeni </a:t>
            </a:r>
            <a:r>
              <a:rPr lang="sl-SI" dirty="0" smtClean="0"/>
              <a:t>„ubiti</a:t>
            </a:r>
            <a:r>
              <a:rPr lang="sl-SI" dirty="0"/>
              <a:t>“.</a:t>
            </a:r>
          </a:p>
          <a:p>
            <a:endParaRPr lang="sl-SI" dirty="0"/>
          </a:p>
          <a:p>
            <a:r>
              <a:rPr lang="sl-SI" i="1" dirty="0"/>
              <a:t>RECEPT:</a:t>
            </a:r>
          </a:p>
          <a:p>
            <a:endParaRPr lang="sl-SI" dirty="0"/>
          </a:p>
        </p:txBody>
      </p:sp>
      <p:pic>
        <p:nvPicPr>
          <p:cNvPr id="2050" name="Picture 2" descr="Najboljša prekmurska bujta repa | Gurman.eu">
            <a:extLst>
              <a:ext uri="{FF2B5EF4-FFF2-40B4-BE49-F238E27FC236}">
                <a16:creationId xmlns:a16="http://schemas.microsoft.com/office/drawing/2014/main" id="{3E12E535-E92F-4CB5-8CBD-84C6FE88A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972" y="3675584"/>
            <a:ext cx="2538828" cy="2505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redstavnost v spletu 5" title="Slovenski vintage recept: Brezmesna tradicionalna bujta repa">
            <a:hlinkClick r:id="" action="ppaction://media"/>
            <a:extLst>
              <a:ext uri="{FF2B5EF4-FFF2-40B4-BE49-F238E27FC236}">
                <a16:creationId xmlns:a16="http://schemas.microsoft.com/office/drawing/2014/main" id="{16E0D4D7-886C-46C5-B82A-C2A304795C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3928" y="3682442"/>
            <a:ext cx="4572000" cy="2571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001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45FA12-8644-4FBE-BA2C-DB578D7C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KISLO ZELJE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67FFDC-3DBE-4D5D-ABDA-026C9DB4B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5" y="1805053"/>
            <a:ext cx="10567735" cy="4170483"/>
          </a:xfrm>
        </p:spPr>
        <p:txBody>
          <a:bodyPr/>
          <a:lstStyle/>
          <a:p>
            <a:r>
              <a:rPr lang="sl-SI" dirty="0"/>
              <a:t>Je klasična slovenska </a:t>
            </a:r>
            <a:r>
              <a:rPr lang="sl-SI" dirty="0" smtClean="0"/>
              <a:t>priloga.</a:t>
            </a:r>
            <a:endParaRPr lang="sl-SI" dirty="0"/>
          </a:p>
          <a:p>
            <a:r>
              <a:rPr lang="sl-SI" dirty="0"/>
              <a:t>Postrežemo jo s klobasami, </a:t>
            </a:r>
            <a:r>
              <a:rPr lang="sl-SI" dirty="0" smtClean="0"/>
              <a:t>prekajenim mesom </a:t>
            </a:r>
            <a:r>
              <a:rPr lang="sl-SI" dirty="0"/>
              <a:t>ali </a:t>
            </a:r>
            <a:r>
              <a:rPr lang="sl-SI" dirty="0" smtClean="0"/>
              <a:t>pečenko.</a:t>
            </a:r>
            <a:endParaRPr lang="sl-SI" dirty="0"/>
          </a:p>
          <a:p>
            <a:r>
              <a:rPr lang="sl-SI" dirty="0"/>
              <a:t>Pripravlja se pozimi.</a:t>
            </a:r>
          </a:p>
          <a:p>
            <a:endParaRPr lang="sl-SI" dirty="0"/>
          </a:p>
          <a:p>
            <a:r>
              <a:rPr lang="sl-SI" i="1" dirty="0"/>
              <a:t>RECEPT:</a:t>
            </a:r>
          </a:p>
          <a:p>
            <a:endParaRPr lang="sl-SI" i="1" dirty="0"/>
          </a:p>
        </p:txBody>
      </p:sp>
      <p:pic>
        <p:nvPicPr>
          <p:cNvPr id="3074" name="Picture 2" descr="Kislo zelje s pečenico • Recepti Over Net">
            <a:extLst>
              <a:ext uri="{FF2B5EF4-FFF2-40B4-BE49-F238E27FC236}">
                <a16:creationId xmlns:a16="http://schemas.microsoft.com/office/drawing/2014/main" id="{BA372874-F3B3-4E1C-9A39-8C4A4C89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718" y="3107417"/>
            <a:ext cx="3060000" cy="2565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redstavnost v spletu 4" title="Matevž s kranjsko klobaso in kislim zeljem">
            <a:hlinkClick r:id="" action="ppaction://media"/>
            <a:extLst>
              <a:ext uri="{FF2B5EF4-FFF2-40B4-BE49-F238E27FC236}">
                <a16:creationId xmlns:a16="http://schemas.microsoft.com/office/drawing/2014/main" id="{E5B44171-773E-48DA-9DE5-55ADC54B0E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20696" y="3403786"/>
            <a:ext cx="4572000" cy="2571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030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7FB1E3-6DF8-488E-B73F-9ED08089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                  </a:t>
            </a:r>
            <a:r>
              <a:rPr lang="sl-SI" b="1" dirty="0">
                <a:solidFill>
                  <a:srgbClr val="00B0F0"/>
                </a:solidFill>
              </a:rPr>
              <a:t>KISANJE ZELJA IN REPE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98112D-E372-4E7E-B805-1EE6B20EE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/>
              <a:t>KISANJE ZELJA:</a:t>
            </a:r>
          </a:p>
          <a:p>
            <a:endParaRPr lang="sl-SI" i="1" dirty="0"/>
          </a:p>
          <a:p>
            <a:endParaRPr lang="sl-SI" i="1" dirty="0"/>
          </a:p>
        </p:txBody>
      </p:sp>
      <p:pic>
        <p:nvPicPr>
          <p:cNvPr id="4" name="Predstavnost v spletu 3" title="KISANJE ZELJA V STEKLENIH KOZARCIH">
            <a:hlinkClick r:id="" action="ppaction://media"/>
            <a:extLst>
              <a:ext uri="{FF2B5EF4-FFF2-40B4-BE49-F238E27FC236}">
                <a16:creationId xmlns:a16="http://schemas.microsoft.com/office/drawing/2014/main" id="{CD348388-A341-4C3E-BC70-422128D3DB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88024" y="1566704"/>
            <a:ext cx="4572000" cy="2571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Kisanje zelja in repe: Glavno vlogo imata količina soli in temperatura">
            <a:extLst>
              <a:ext uri="{FF2B5EF4-FFF2-40B4-BE49-F238E27FC236}">
                <a16:creationId xmlns:a16="http://schemas.microsoft.com/office/drawing/2014/main" id="{21E79C5E-B4D2-4C93-A73F-556F3D4A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92" y="3429000"/>
            <a:ext cx="3510152" cy="2380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0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78CF0E-BE57-4B0B-82F2-FED18E668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/>
              <a:t>KISANJE REPE:</a:t>
            </a:r>
          </a:p>
          <a:p>
            <a:endParaRPr lang="sl-SI" i="1" dirty="0"/>
          </a:p>
        </p:txBody>
      </p:sp>
      <p:pic>
        <p:nvPicPr>
          <p:cNvPr id="5122" name="Picture 2" descr="Tako se pripravita domače kislo zelje in repa - Okusno.je">
            <a:hlinkClick r:id="rId2"/>
            <a:extLst>
              <a:ext uri="{FF2B5EF4-FFF2-40B4-BE49-F238E27FC236}">
                <a16:creationId xmlns:a16="http://schemas.microsoft.com/office/drawing/2014/main" id="{05596C92-AAD8-4B79-84C9-131FF17A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" y="2667000"/>
            <a:ext cx="4722876" cy="314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71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CDDCD5-19C0-435F-BC92-426E2D0B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FFD9D1C-AD52-4217-8F3A-19103B347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4800" dirty="0"/>
              <a:t>HVALA ZA VAŠO </a:t>
            </a:r>
            <a:r>
              <a:rPr lang="sl-SI" sz="4800" dirty="0" smtClean="0"/>
              <a:t>POZORNOST!</a:t>
            </a:r>
            <a:endParaRPr lang="sl-SI" sz="4800" dirty="0"/>
          </a:p>
          <a:p>
            <a:endParaRPr lang="sl-SI" sz="4800" dirty="0"/>
          </a:p>
        </p:txBody>
      </p:sp>
      <p:pic>
        <p:nvPicPr>
          <p:cNvPr id="6146" name="Picture 2" descr="Smile - Fritz Kaiser Group">
            <a:extLst>
              <a:ext uri="{FF2B5EF4-FFF2-40B4-BE49-F238E27FC236}">
                <a16:creationId xmlns:a16="http://schemas.microsoft.com/office/drawing/2014/main" id="{6E2E2A91-5044-415A-8FA6-963CC5B4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26" y="2851008"/>
            <a:ext cx="2535936" cy="1901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mile Logo Vector Stock Vector (Royalty Free) 781881577">
            <a:extLst>
              <a:ext uri="{FF2B5EF4-FFF2-40B4-BE49-F238E27FC236}">
                <a16:creationId xmlns:a16="http://schemas.microsoft.com/office/drawing/2014/main" id="{DF14353D-5935-4A05-96C3-90FBEBB4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91860"/>
            <a:ext cx="1991792" cy="2061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5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B2BBC8-35A3-426E-BE44-3721419A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                                   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A21771-4280-443E-91AB-6D1BD85D1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408" y="1825625"/>
            <a:ext cx="10375392" cy="3935095"/>
          </a:xfrm>
        </p:spPr>
        <p:txBody>
          <a:bodyPr>
            <a:normAutofit/>
          </a:bodyPr>
          <a:lstStyle/>
          <a:p>
            <a:r>
              <a:rPr lang="sl-SI" sz="1400" dirty="0">
                <a:hlinkClick r:id="rId2"/>
              </a:rPr>
              <a:t>https://okusno.je/recept/jota</a:t>
            </a:r>
            <a:endParaRPr lang="sl-SI" sz="1400" dirty="0"/>
          </a:p>
          <a:p>
            <a:r>
              <a:rPr lang="sl-SI" sz="1400" dirty="0">
                <a:hlinkClick r:id="rId3"/>
              </a:rPr>
              <a:t>https://www.youtube.com/watch?v=D3Ms2IWj6qs</a:t>
            </a:r>
            <a:endParaRPr lang="sl-SI" sz="1400" dirty="0"/>
          </a:p>
          <a:p>
            <a:r>
              <a:rPr lang="sl-SI" sz="1400" dirty="0">
                <a:hlinkClick r:id="rId4"/>
              </a:rPr>
              <a:t>https://okusno.je/domace/stajerska-in-pomurje/preverjen-recept-za-priljubljeno-prekmursko-jed-na-zlico.html</a:t>
            </a:r>
            <a:endParaRPr lang="sl-SI" sz="1400" dirty="0"/>
          </a:p>
          <a:p>
            <a:r>
              <a:rPr lang="sl-SI" sz="1400" dirty="0">
                <a:hlinkClick r:id="rId5"/>
              </a:rPr>
              <a:t>https://www.youtube.com/watch?v=pceGvOJgAn0</a:t>
            </a:r>
            <a:endParaRPr lang="sl-SI" sz="1400" dirty="0"/>
          </a:p>
          <a:p>
            <a:r>
              <a:rPr lang="sl-SI" sz="1400" dirty="0">
                <a:hlinkClick r:id="rId6"/>
              </a:rPr>
              <a:t>https://okusno.je/recept/kislo-zelje-s-slanino</a:t>
            </a:r>
            <a:endParaRPr lang="sl-SI" sz="1400" dirty="0"/>
          </a:p>
          <a:p>
            <a:r>
              <a:rPr lang="sl-SI" sz="1400" dirty="0">
                <a:hlinkClick r:id="rId7"/>
              </a:rPr>
              <a:t>https://www.youtube.com/watch?v=Zi3zOYervR0</a:t>
            </a:r>
            <a:endParaRPr lang="sl-SI" sz="1400" dirty="0"/>
          </a:p>
          <a:p>
            <a:r>
              <a:rPr lang="sl-SI" sz="1400" dirty="0">
                <a:hlinkClick r:id="rId8"/>
              </a:rPr>
              <a:t>https://www.youtube.com/watch?v=vlroepZMJ9c</a:t>
            </a:r>
            <a:endParaRPr lang="sl-SI" sz="1400" dirty="0"/>
          </a:p>
          <a:p>
            <a:r>
              <a:rPr lang="sl-SI" sz="1400" dirty="0">
                <a:solidFill>
                  <a:srgbClr val="FF0000"/>
                </a:solidFill>
                <a:hlinkClick r:id="rId9"/>
              </a:rPr>
              <a:t>https://</a:t>
            </a:r>
            <a:r>
              <a:rPr lang="sl-SI" sz="1400" dirty="0" smtClean="0">
                <a:solidFill>
                  <a:srgbClr val="FF0000"/>
                </a:solidFill>
                <a:hlinkClick r:id="rId9"/>
              </a:rPr>
              <a:t>okusno.je/domace/kako-pravilno-kisati-zelje-in-repo.html</a:t>
            </a:r>
            <a:endParaRPr lang="sl-SI" sz="1400" dirty="0" smtClean="0">
              <a:solidFill>
                <a:srgbClr val="FF0000"/>
              </a:solidFill>
            </a:endParaRPr>
          </a:p>
          <a:p>
            <a:r>
              <a:rPr lang="sl-SI" sz="1400" dirty="0">
                <a:solidFill>
                  <a:srgbClr val="FF0000"/>
                </a:solidFill>
              </a:rPr>
              <a:t>https://www.prehrana.si/clanek/577-kislo-zelje-in-repa-2?highlight=WyJqb3RhIl0=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123113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131</TotalTime>
  <Words>129</Words>
  <Application>Microsoft Office PowerPoint</Application>
  <PresentationFormat>Širokozaslonsko</PresentationFormat>
  <Paragraphs>33</Paragraphs>
  <Slides>9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Galerija</vt:lpstr>
      <vt:lpstr>TRADICIONALNE SLOVENSKE JEDI</vt:lpstr>
      <vt:lpstr>                                  JOTA</vt:lpstr>
      <vt:lpstr>PowerPointova predstavitev</vt:lpstr>
      <vt:lpstr>                            BUJTA REPA</vt:lpstr>
      <vt:lpstr>                             KISLO ZELJE</vt:lpstr>
      <vt:lpstr>                  KISANJE ZELJA IN REPE</vt:lpstr>
      <vt:lpstr>PowerPointova predstavitev</vt:lpstr>
      <vt:lpstr>PowerPointova predstavitev</vt:lpstr>
      <vt:lpstr>                                   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TRADICIONALNE SLOVENSKE JEDI</dc:title>
  <dc:creator>Uporabnik</dc:creator>
  <cp:lastModifiedBy>1. razred</cp:lastModifiedBy>
  <cp:revision>15</cp:revision>
  <dcterms:created xsi:type="dcterms:W3CDTF">2021-11-19T08:44:13Z</dcterms:created>
  <dcterms:modified xsi:type="dcterms:W3CDTF">2021-11-24T08:44:12Z</dcterms:modified>
</cp:coreProperties>
</file>