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9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81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207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8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101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1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69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8745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5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5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5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815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39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17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87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1877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73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9C37E0-6095-404A-BB54-DBFC81565137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B1FE81-C235-4FEE-989C-F9ABA886C5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283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5M3jJKMWs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F44F65-D08E-4FF4-9C5A-B9C3FFFDE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743892"/>
          </a:xfrm>
        </p:spPr>
        <p:txBody>
          <a:bodyPr/>
          <a:lstStyle/>
          <a:p>
            <a:r>
              <a:rPr lang="sl-SI" dirty="0"/>
              <a:t>Dan slovenske hrane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AEEE42-2133-4BE6-8967-8D05D259F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Tai</a:t>
            </a:r>
            <a:r>
              <a:rPr lang="sl-SI" dirty="0"/>
              <a:t> Vičar in Luka Smodiš</a:t>
            </a:r>
          </a:p>
        </p:txBody>
      </p:sp>
      <p:pic>
        <p:nvPicPr>
          <p:cNvPr id="5122" name="Picture 2" descr="Sadje in zelenjava za zajtrk - Vizita.si">
            <a:extLst>
              <a:ext uri="{FF2B5EF4-FFF2-40B4-BE49-F238E27FC236}">
                <a16:creationId xmlns:a16="http://schemas.microsoft.com/office/drawing/2014/main" id="{56FEE526-0393-4253-B21F-E455D03C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49" y="2795452"/>
            <a:ext cx="6400800" cy="30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8BF27DD-E234-468D-A4F2-D90488F20DCF}"/>
              </a:ext>
            </a:extLst>
          </p:cNvPr>
          <p:cNvSpPr txBox="1"/>
          <p:nvPr/>
        </p:nvSpPr>
        <p:spPr>
          <a:xfrm>
            <a:off x="593874" y="533982"/>
            <a:ext cx="35098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dirty="0">
                <a:solidFill>
                  <a:schemeClr val="bg1"/>
                </a:solidFill>
              </a:rPr>
              <a:t>V</a:t>
            </a:r>
            <a:r>
              <a:rPr lang="sl-SI" sz="2500" dirty="0" smtClean="0">
                <a:solidFill>
                  <a:schemeClr val="bg1"/>
                </a:solidFill>
              </a:rPr>
              <a:t>sak </a:t>
            </a:r>
            <a:r>
              <a:rPr lang="sl-SI" sz="2500" dirty="0">
                <a:solidFill>
                  <a:schemeClr val="bg1"/>
                </a:solidFill>
              </a:rPr>
              <a:t>tretji petek v </a:t>
            </a:r>
            <a:r>
              <a:rPr lang="sl-SI" sz="2500" dirty="0" smtClean="0">
                <a:solidFill>
                  <a:schemeClr val="bg1"/>
                </a:solidFill>
              </a:rPr>
              <a:t>novembru</a:t>
            </a:r>
            <a:endParaRPr lang="sl-SI" sz="2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an slovenske hrane - Tradicionalni slovenski zajtrk">
            <a:extLst>
              <a:ext uri="{FF2B5EF4-FFF2-40B4-BE49-F238E27FC236}">
                <a16:creationId xmlns:a16="http://schemas.microsoft.com/office/drawing/2014/main" id="{86AAC84D-05E0-4C67-92D5-F2AE63D7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0" y="1395756"/>
            <a:ext cx="5400000" cy="380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4F7080C-A3F5-482F-979E-3A86BAE5803E}"/>
              </a:ext>
            </a:extLst>
          </p:cNvPr>
          <p:cNvSpPr/>
          <p:nvPr/>
        </p:nvSpPr>
        <p:spPr>
          <a:xfrm>
            <a:off x="4858512" y="466790"/>
            <a:ext cx="6804000" cy="861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/>
              </a:rPr>
              <a:t>P</a:t>
            </a:r>
            <a:r>
              <a:rPr lang="sl-SI" sz="25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/>
              </a:rPr>
              <a:t>odpora</a:t>
            </a:r>
            <a:r>
              <a:rPr lang="sl-SI" sz="2500" b="0" i="0" dirty="0" smtClean="0">
                <a:solidFill>
                  <a:srgbClr val="030303"/>
                </a:solidFill>
                <a:effectLst/>
                <a:latin typeface="Roboto"/>
              </a:rPr>
              <a:t> </a:t>
            </a:r>
            <a:r>
              <a:rPr lang="sl-SI" sz="2500" b="0" i="0" dirty="0">
                <a:solidFill>
                  <a:srgbClr val="030303"/>
                </a:solidFill>
                <a:effectLst/>
                <a:latin typeface="Roboto"/>
              </a:rPr>
              <a:t>slovenskim pridelovalcem in predelovalcem </a:t>
            </a:r>
            <a:r>
              <a:rPr lang="sl-SI" sz="2500" b="0" i="0" dirty="0" smtClean="0">
                <a:solidFill>
                  <a:srgbClr val="030303"/>
                </a:solidFill>
                <a:effectLst/>
                <a:latin typeface="Roboto"/>
              </a:rPr>
              <a:t>hrane </a:t>
            </a:r>
            <a:endParaRPr lang="sl-SI" sz="2500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2A8DA46A-F1F1-4B64-A93F-DC01037B039C}"/>
              </a:ext>
            </a:extLst>
          </p:cNvPr>
          <p:cNvSpPr/>
          <p:nvPr/>
        </p:nvSpPr>
        <p:spPr>
          <a:xfrm>
            <a:off x="342862" y="4615203"/>
            <a:ext cx="44374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500" dirty="0">
                <a:solidFill>
                  <a:srgbClr val="030303"/>
                </a:solidFill>
                <a:latin typeface="Roboto"/>
              </a:rPr>
              <a:t>S</a:t>
            </a:r>
            <a:r>
              <a:rPr lang="sl-SI" sz="2500" b="0" i="0" dirty="0" smtClean="0">
                <a:solidFill>
                  <a:srgbClr val="030303"/>
                </a:solidFill>
                <a:effectLst/>
                <a:latin typeface="Roboto"/>
              </a:rPr>
              <a:t>podbujanje </a:t>
            </a:r>
            <a:r>
              <a:rPr lang="sl-SI" sz="2500" b="0" i="0" dirty="0">
                <a:solidFill>
                  <a:srgbClr val="030303"/>
                </a:solidFill>
                <a:effectLst/>
                <a:latin typeface="Roboto"/>
              </a:rPr>
              <a:t>zavedanja in </a:t>
            </a:r>
            <a:endParaRPr lang="sl-SI" sz="2500" b="0" i="0" dirty="0" smtClean="0">
              <a:solidFill>
                <a:srgbClr val="030303"/>
              </a:solidFill>
              <a:effectLst/>
              <a:latin typeface="Roboto"/>
            </a:endParaRPr>
          </a:p>
          <a:p>
            <a:r>
              <a:rPr lang="sl-SI" sz="2500" b="0" i="0" dirty="0" smtClean="0">
                <a:solidFill>
                  <a:srgbClr val="030303"/>
                </a:solidFill>
                <a:effectLst/>
                <a:latin typeface="Roboto"/>
              </a:rPr>
              <a:t>pomena </a:t>
            </a:r>
            <a:r>
              <a:rPr lang="sl-SI" sz="2500" b="0" i="0" dirty="0">
                <a:solidFill>
                  <a:srgbClr val="030303"/>
                </a:solidFill>
                <a:effectLst/>
                <a:latin typeface="Roboto"/>
              </a:rPr>
              <a:t>domače samooskrbe</a:t>
            </a:r>
            <a:endParaRPr lang="sl-SI" sz="2500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9A3A9836-7724-4D69-8194-43B8DC2D92FD}"/>
              </a:ext>
            </a:extLst>
          </p:cNvPr>
          <p:cNvSpPr/>
          <p:nvPr/>
        </p:nvSpPr>
        <p:spPr>
          <a:xfrm>
            <a:off x="4443984" y="5298227"/>
            <a:ext cx="79827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030303"/>
                </a:solidFill>
                <a:latin typeface="Roboto"/>
              </a:rPr>
              <a:t>S</a:t>
            </a:r>
            <a:r>
              <a:rPr lang="pl-PL" sz="2500" b="0" i="0" dirty="0" smtClean="0">
                <a:solidFill>
                  <a:srgbClr val="030303"/>
                </a:solidFill>
                <a:effectLst/>
                <a:latin typeface="Roboto"/>
              </a:rPr>
              <a:t>podbujanje </a:t>
            </a:r>
            <a:r>
              <a:rPr lang="pl-PL" sz="2500" b="0" i="0" dirty="0">
                <a:solidFill>
                  <a:srgbClr val="030303"/>
                </a:solidFill>
                <a:effectLst/>
                <a:latin typeface="Roboto"/>
              </a:rPr>
              <a:t>zanimanja mladih za dejavnosti na kmetijskem področju</a:t>
            </a:r>
            <a:endParaRPr lang="sl-SI" sz="2500" dirty="0"/>
          </a:p>
        </p:txBody>
      </p:sp>
      <p:pic>
        <p:nvPicPr>
          <p:cNvPr id="1028" name="Picture 4" descr="TRADICIONALNI SLOVENSKI ZAJTRK | Osnovna šola Maksa Pleteršnika Pišece">
            <a:extLst>
              <a:ext uri="{FF2B5EF4-FFF2-40B4-BE49-F238E27FC236}">
                <a16:creationId xmlns:a16="http://schemas.microsoft.com/office/drawing/2014/main" id="{217D6E92-9304-48BC-A9A7-7F7462B5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" y="1537817"/>
            <a:ext cx="4206188" cy="21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radicionalni slovenski zajtrk 2021 | www.nijz.si">
            <a:extLst>
              <a:ext uri="{FF2B5EF4-FFF2-40B4-BE49-F238E27FC236}">
                <a16:creationId xmlns:a16="http://schemas.microsoft.com/office/drawing/2014/main" id="{7DAD4823-C360-4D3E-991B-FD7C9304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DDBD5F0-C23E-43E1-8466-3DDB81215A37}"/>
              </a:ext>
            </a:extLst>
          </p:cNvPr>
          <p:cNvSpPr txBox="1"/>
          <p:nvPr/>
        </p:nvSpPr>
        <p:spPr>
          <a:xfrm>
            <a:off x="457200" y="4866332"/>
            <a:ext cx="2779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/>
              <a:t>Ž</a:t>
            </a:r>
            <a:r>
              <a:rPr lang="sl-SI" sz="2500" dirty="0" smtClean="0"/>
              <a:t>ivila </a:t>
            </a:r>
            <a:r>
              <a:rPr lang="sl-SI" sz="2500" dirty="0"/>
              <a:t>slovenskega </a:t>
            </a:r>
            <a:r>
              <a:rPr lang="sl-SI" sz="2500" dirty="0" smtClean="0"/>
              <a:t>porekla </a:t>
            </a:r>
            <a:r>
              <a:rPr lang="sl-SI" sz="2500" dirty="0"/>
              <a:t>lokalnih dobaviteljev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3414D5A-E3BD-4971-8FA1-23460AE1B321}"/>
              </a:ext>
            </a:extLst>
          </p:cNvPr>
          <p:cNvSpPr txBox="1"/>
          <p:nvPr/>
        </p:nvSpPr>
        <p:spPr>
          <a:xfrm>
            <a:off x="6025896" y="4635500"/>
            <a:ext cx="37490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 smtClean="0"/>
              <a:t>rženi kruh</a:t>
            </a:r>
            <a:endParaRPr lang="sl-SI" sz="2500" dirty="0"/>
          </a:p>
          <a:p>
            <a:r>
              <a:rPr lang="sl-SI" sz="2500" dirty="0"/>
              <a:t>maslo </a:t>
            </a:r>
          </a:p>
          <a:p>
            <a:r>
              <a:rPr lang="sl-SI" sz="2500" dirty="0"/>
              <a:t>med</a:t>
            </a:r>
          </a:p>
          <a:p>
            <a:r>
              <a:rPr lang="sl-SI" sz="2500" dirty="0"/>
              <a:t>mleko</a:t>
            </a:r>
          </a:p>
          <a:p>
            <a:r>
              <a:rPr lang="sl-SI" sz="2500" dirty="0"/>
              <a:t>jabolka</a:t>
            </a:r>
          </a:p>
          <a:p>
            <a:endParaRPr lang="sl-SI" sz="2500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2544CD8-C4A2-4CAC-B8F1-BE258A9E039D}"/>
              </a:ext>
            </a:extLst>
          </p:cNvPr>
          <p:cNvSpPr txBox="1"/>
          <p:nvPr/>
        </p:nvSpPr>
        <p:spPr>
          <a:xfrm>
            <a:off x="8823960" y="4864608"/>
            <a:ext cx="2915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 smtClean="0"/>
              <a:t>OŠ Stročja vas:</a:t>
            </a:r>
          </a:p>
          <a:p>
            <a:r>
              <a:rPr lang="sl-SI" sz="2500" dirty="0" smtClean="0"/>
              <a:t>naravoslovni </a:t>
            </a:r>
            <a:r>
              <a:rPr lang="sl-SI" sz="2500" dirty="0"/>
              <a:t>dan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F7A3247-08A2-4F2A-8BAB-310F70427767}"/>
              </a:ext>
            </a:extLst>
          </p:cNvPr>
          <p:cNvSpPr txBox="1"/>
          <p:nvPr/>
        </p:nvSpPr>
        <p:spPr>
          <a:xfrm>
            <a:off x="3507377" y="5357050"/>
            <a:ext cx="2011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dirty="0"/>
              <a:t>L</a:t>
            </a:r>
            <a:r>
              <a:rPr lang="sl-SI" sz="2500" dirty="0" smtClean="0"/>
              <a:t>etos </a:t>
            </a:r>
            <a:r>
              <a:rPr lang="sl-SI" sz="2500" dirty="0"/>
              <a:t>že </a:t>
            </a:r>
            <a:r>
              <a:rPr lang="sl-SI" sz="2500" dirty="0" smtClean="0"/>
              <a:t>enajstič </a:t>
            </a:r>
            <a:endParaRPr lang="sl-SI" sz="2500" dirty="0"/>
          </a:p>
        </p:txBody>
      </p:sp>
    </p:spTree>
    <p:extLst>
      <p:ext uri="{BB962C8B-B14F-4D97-AF65-F5344CB8AC3E}">
        <p14:creationId xmlns:p14="http://schemas.microsoft.com/office/powerpoint/2010/main" val="222291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dstavnost v spletu 3" title="Tradicionalni slovenski zajtrk">
            <a:hlinkClick r:id="" action="ppaction://media"/>
            <a:extLst>
              <a:ext uri="{FF2B5EF4-FFF2-40B4-BE49-F238E27FC236}">
                <a16:creationId xmlns:a16="http://schemas.microsoft.com/office/drawing/2014/main" id="{C0F3C940-E926-40B5-8946-FB746B3863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9332" y="2600325"/>
            <a:ext cx="4572000" cy="257175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6965993-1022-4098-B9C7-125E17685179}"/>
              </a:ext>
            </a:extLst>
          </p:cNvPr>
          <p:cNvSpPr txBox="1"/>
          <p:nvPr/>
        </p:nvSpPr>
        <p:spPr>
          <a:xfrm>
            <a:off x="562813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BFCB7B6-3D6A-4E25-8EFF-F428B3166DFC}"/>
              </a:ext>
            </a:extLst>
          </p:cNvPr>
          <p:cNvSpPr txBox="1"/>
          <p:nvPr/>
        </p:nvSpPr>
        <p:spPr>
          <a:xfrm>
            <a:off x="1581912" y="906838"/>
            <a:ext cx="900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TRADICIONALNI SLOVENSKI ZAJTRK – NAŠ SUPER ZAJTRK</a:t>
            </a:r>
            <a:endParaRPr lang="sl-SI" dirty="0"/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87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ites.google.com/site/sadjepolona/_/rsrc/1417597035528/home/vrste-sadja/domace-sadje/jabolka/s2.jpg">
            <a:extLst>
              <a:ext uri="{FF2B5EF4-FFF2-40B4-BE49-F238E27FC236}">
                <a16:creationId xmlns:a16="http://schemas.microsoft.com/office/drawing/2014/main" id="{5CED1952-1800-483A-A0E7-B178E4FE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1" y="108564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66F43F3-30B8-460E-BBBD-CF4815EB10F3}"/>
              </a:ext>
            </a:extLst>
          </p:cNvPr>
          <p:cNvSpPr txBox="1"/>
          <p:nvPr/>
        </p:nvSpPr>
        <p:spPr>
          <a:xfrm>
            <a:off x="2125327" y="5061531"/>
            <a:ext cx="900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 smtClean="0"/>
              <a:t>21. oktober </a:t>
            </a:r>
            <a:r>
              <a:rPr lang="sl-SI" sz="2800" dirty="0" smtClean="0"/>
              <a:t>–</a:t>
            </a:r>
            <a:r>
              <a:rPr lang="sl-SI" sz="2500" dirty="0" smtClean="0"/>
              <a:t> SVETOVNI DAN JABOLK</a:t>
            </a:r>
            <a:endParaRPr lang="sl-SI" sz="2500" dirty="0"/>
          </a:p>
        </p:txBody>
      </p:sp>
      <p:pic>
        <p:nvPicPr>
          <p:cNvPr id="3076" name="Picture 4" descr="Sorte jabolk | Naša super hrana - Izbrana kakovost">
            <a:extLst>
              <a:ext uri="{FF2B5EF4-FFF2-40B4-BE49-F238E27FC236}">
                <a16:creationId xmlns:a16="http://schemas.microsoft.com/office/drawing/2014/main" id="{EF0327CB-00B5-46FA-86B8-64AE8A2B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44" y="400594"/>
            <a:ext cx="8122809" cy="44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16F0CFE-6FA8-451A-AF1D-C5361343D43A}"/>
              </a:ext>
            </a:extLst>
          </p:cNvPr>
          <p:cNvSpPr txBox="1"/>
          <p:nvPr/>
        </p:nvSpPr>
        <p:spPr>
          <a:xfrm>
            <a:off x="3685032" y="1541764"/>
            <a:ext cx="911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HVALA ZA VAŠO </a:t>
            </a:r>
            <a:r>
              <a:rPr lang="sl-SI" dirty="0" smtClean="0"/>
              <a:t>POZORNOST!</a:t>
            </a:r>
            <a:endParaRPr lang="sl-SI" dirty="0"/>
          </a:p>
        </p:txBody>
      </p:sp>
      <p:pic>
        <p:nvPicPr>
          <p:cNvPr id="4100" name="Picture 4" descr="Šolski koledar – SUAŠ Ljubljana">
            <a:extLst>
              <a:ext uri="{FF2B5EF4-FFF2-40B4-BE49-F238E27FC236}">
                <a16:creationId xmlns:a16="http://schemas.microsoft.com/office/drawing/2014/main" id="{80B887A3-FCE6-4BF0-9953-8840A140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36" y="248716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F588AFC-99E0-4575-82C4-B20411EA33CF}"/>
              </a:ext>
            </a:extLst>
          </p:cNvPr>
          <p:cNvSpPr txBox="1"/>
          <p:nvPr/>
        </p:nvSpPr>
        <p:spPr>
          <a:xfrm>
            <a:off x="1655064" y="2267712"/>
            <a:ext cx="223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 VAMI STA </a:t>
            </a:r>
            <a:r>
              <a:rPr lang="sl-SI" dirty="0" smtClean="0"/>
              <a:t>BILA </a:t>
            </a:r>
            <a:r>
              <a:rPr lang="sl-SI" dirty="0" err="1"/>
              <a:t>Tai</a:t>
            </a:r>
            <a:r>
              <a:rPr lang="sl-SI" dirty="0"/>
              <a:t> </a:t>
            </a:r>
            <a:r>
              <a:rPr lang="sl-SI"/>
              <a:t>in </a:t>
            </a:r>
            <a:r>
              <a:rPr lang="sl-SI" smtClean="0"/>
              <a:t>Luka.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0042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TM02900771[[fn=Rezina]]</Template>
  <TotalTime>115</TotalTime>
  <Words>80</Words>
  <Application>Microsoft Office PowerPoint</Application>
  <PresentationFormat>Širokozaslonsko</PresentationFormat>
  <Paragraphs>20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Century Gothic</vt:lpstr>
      <vt:lpstr>Roboto</vt:lpstr>
      <vt:lpstr>Wingdings 3</vt:lpstr>
      <vt:lpstr>Rezina</vt:lpstr>
      <vt:lpstr>Dan slovenske hrane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slovenske hrane</dc:title>
  <dc:creator>Uporabnik</dc:creator>
  <cp:lastModifiedBy>1. razred</cp:lastModifiedBy>
  <cp:revision>14</cp:revision>
  <dcterms:created xsi:type="dcterms:W3CDTF">2021-11-19T08:52:32Z</dcterms:created>
  <dcterms:modified xsi:type="dcterms:W3CDTF">2021-11-24T08:42:42Z</dcterms:modified>
</cp:coreProperties>
</file>