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72" r:id="rId3"/>
    <p:sldId id="257" r:id="rId4"/>
    <p:sldId id="258" r:id="rId5"/>
    <p:sldId id="259" r:id="rId6"/>
    <p:sldId id="262" r:id="rId7"/>
    <p:sldId id="263" r:id="rId8"/>
    <p:sldId id="264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rnardamarinic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atquiz.org/sl/practicetest?1y86tqcxam92" TargetMode="External"/><Relationship Id="rId2" Type="http://schemas.openxmlformats.org/officeDocument/2006/relationships/hyperlink" Target="https://interaktivne-vaje.si/dke/dke_gradiva/dke_3/index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Pozdravljen/-a!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48145" y="2452255"/>
            <a:ext cx="10692246" cy="3803071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Ta teden boš čisto sam obravnaval/-a novo snov z naslovom </a:t>
            </a:r>
            <a:r>
              <a:rPr lang="sl-SI" b="1" dirty="0" smtClean="0"/>
              <a:t>Stanje človekovih pravic v Sloveniji</a:t>
            </a:r>
            <a:r>
              <a:rPr lang="sl-SI" dirty="0" smtClean="0"/>
              <a:t>. Delal/-a boš v zvezek s pomočjo PowerPointa, ki sem ga pripravila. </a:t>
            </a:r>
          </a:p>
          <a:p>
            <a:pPr marL="0" indent="0">
              <a:buNone/>
            </a:pPr>
            <a:r>
              <a:rPr lang="sl-SI" dirty="0" smtClean="0"/>
              <a:t>Odgovarjal/-a boš na vprašanja v zvezek, in sicer s celimi povedmi. Vprašanj ti zato ne bo treba prepisovati. </a:t>
            </a:r>
          </a:p>
          <a:p>
            <a:pPr marL="0" indent="0">
              <a:buNone/>
            </a:pPr>
            <a:r>
              <a:rPr lang="sl-SI" dirty="0" smtClean="0"/>
              <a:t>Naslednji teden bomo delali preko spletne učilnice, kot ste pri nekaterih predmetih že navajeni.</a:t>
            </a:r>
          </a:p>
          <a:p>
            <a:pPr marL="0" indent="0">
              <a:buNone/>
            </a:pPr>
            <a:r>
              <a:rPr lang="sl-SI" dirty="0" smtClean="0"/>
              <a:t>Če imaš kakršno koli vprašanje, je tukaj moj mail: </a:t>
            </a:r>
            <a:r>
              <a:rPr lang="sl-SI" dirty="0" smtClean="0">
                <a:hlinkClick r:id="rId2"/>
              </a:rPr>
              <a:t>bernardamarinic@hotmail.com</a:t>
            </a:r>
            <a:r>
              <a:rPr lang="sl-SI" dirty="0" smtClean="0"/>
              <a:t>    </a:t>
            </a:r>
          </a:p>
          <a:p>
            <a:pPr marL="0" indent="0">
              <a:buNone/>
            </a:pPr>
            <a:r>
              <a:rPr lang="sl-SI" dirty="0" smtClean="0"/>
              <a:t>Pazi nase in ostani zdrav!                                                          Učiteljica Bernarda                                          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061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7" y="2899830"/>
            <a:ext cx="6815669" cy="1515533"/>
          </a:xfrm>
        </p:spPr>
        <p:txBody>
          <a:bodyPr/>
          <a:lstStyle/>
          <a:p>
            <a:r>
              <a:rPr lang="sl-SI" dirty="0" smtClean="0"/>
              <a:t>STANJE ČLOVEKOVIH PRAVIC V SLOVENIJI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27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dirty="0" smtClean="0"/>
              <a:t>ALI SO TVOJE ČLOVEKOVE PRAVICE OMEJENE? (UČB. str. 50, 51) </a:t>
            </a:r>
            <a:endParaRPr lang="sl-SI" sz="4000" dirty="0"/>
          </a:p>
        </p:txBody>
      </p:sp>
      <p:sp>
        <p:nvSpPr>
          <p:cNvPr id="3" name="Zaobljeni pravokotnik 2"/>
          <p:cNvSpPr/>
          <p:nvPr/>
        </p:nvSpPr>
        <p:spPr>
          <a:xfrm>
            <a:off x="1243444" y="2784764"/>
            <a:ext cx="9653154" cy="1028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Da, moje človekove pravice so omejene.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1243444" y="4132119"/>
            <a:ext cx="9653154" cy="1028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ODGOVARJAL BOŠ NA NASLEDNJI NAČIN.</a:t>
            </a:r>
            <a:endParaRPr lang="sl-SI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dirty="0" smtClean="0"/>
              <a:t>UTEMELJI SVOJ ODGOVOR</a:t>
            </a:r>
            <a:r>
              <a:rPr lang="sl-SI" sz="4000" dirty="0"/>
              <a:t>. (UČB. str. 50, 51)  </a:t>
            </a:r>
          </a:p>
        </p:txBody>
      </p:sp>
    </p:spTree>
    <p:extLst>
      <p:ext uri="{BB962C8B-B14F-4D97-AF65-F5344CB8AC3E}">
        <p14:creationId xmlns:p14="http://schemas.microsoft.com/office/powerpoint/2010/main" val="26152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NAVEDI PRIMER</a:t>
            </a:r>
            <a:r>
              <a:rPr lang="sl-SI" sz="4000" dirty="0"/>
              <a:t>. (UČB. str. 50, 51)  </a:t>
            </a:r>
          </a:p>
        </p:txBody>
      </p:sp>
    </p:spTree>
    <p:extLst>
      <p:ext uri="{BB962C8B-B14F-4D97-AF65-F5344CB8AC3E}">
        <p14:creationId xmlns:p14="http://schemas.microsoft.com/office/powerpoint/2010/main" val="8969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MENIŠ, DA V SLOVENIJI PRIHAJA DO KRŠENJA ČLOVEKOVIH PRAVIC?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88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otnik 2"/>
          <p:cNvSpPr/>
          <p:nvPr/>
        </p:nvSpPr>
        <p:spPr>
          <a:xfrm>
            <a:off x="1243444" y="2576945"/>
            <a:ext cx="9653154" cy="33562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2800" b="1" dirty="0" smtClean="0">
              <a:solidFill>
                <a:schemeClr val="tx1"/>
              </a:solidFill>
            </a:endParaRPr>
          </a:p>
          <a:p>
            <a:endParaRPr lang="sl-SI" sz="2800" b="1" dirty="0">
              <a:solidFill>
                <a:schemeClr val="tx1"/>
              </a:solidFill>
            </a:endParaRPr>
          </a:p>
          <a:p>
            <a:r>
              <a:rPr lang="sl-SI" sz="2800" b="1" dirty="0" smtClean="0">
                <a:solidFill>
                  <a:schemeClr val="tx1"/>
                </a:solidFill>
              </a:rPr>
              <a:t>Slovenija je pravna država, podpisnica Deklaracija o človekovih pravicah in Konvencije o otrokovih pravicah, članica Sveta Evrope in podpisnica Evropske konvencije o varstvu človekovih pravic in temeljnih svoboščin. Spoštovanje človekovih pravic je zagotovljeno v ustavi in zakonih. Vendar kljub temu v Rep. Sloveniji obstajajo primeri kršitev človekovih pravic.</a:t>
            </a:r>
          </a:p>
          <a:p>
            <a:endParaRPr lang="sl-SI" sz="2800" b="1" dirty="0">
              <a:solidFill>
                <a:schemeClr val="tx1"/>
              </a:solidFill>
            </a:endParaRPr>
          </a:p>
          <a:p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PREBERI IN IZPIŠI, KATERI DOKUMENTI OBVEZUJEJO SLOVENIJO K VAROVANJU ČLOVEKOVIH PRAVIC.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61109" y="6307281"/>
            <a:ext cx="1186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VIR: M. Avbelj … et </a:t>
            </a:r>
            <a:r>
              <a:rPr lang="sl-SI" b="1" dirty="0" err="1" smtClean="0">
                <a:solidFill>
                  <a:schemeClr val="bg1"/>
                </a:solidFill>
              </a:rPr>
              <a:t>al</a:t>
            </a:r>
            <a:r>
              <a:rPr lang="sl-SI" b="1" dirty="0" smtClean="0">
                <a:solidFill>
                  <a:schemeClr val="bg1"/>
                </a:solidFill>
              </a:rPr>
              <a:t>., Jaz, midva, mi 7, Samostojni delovni zvezek za domovinsko in državljansko kulturo in etiko v 7. razredu osnovne šole, Rokus </a:t>
            </a:r>
            <a:r>
              <a:rPr lang="sl-SI" b="1" dirty="0" err="1" smtClean="0">
                <a:solidFill>
                  <a:schemeClr val="bg1"/>
                </a:solidFill>
              </a:rPr>
              <a:t>Klett</a:t>
            </a:r>
            <a:r>
              <a:rPr lang="sl-SI" b="1" dirty="0" smtClean="0">
                <a:solidFill>
                  <a:schemeClr val="bg1"/>
                </a:solidFill>
              </a:rPr>
              <a:t>, Ljubljana 2019, str. 74.</a:t>
            </a:r>
            <a:endParaRPr lang="sl-S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otnik 2"/>
          <p:cNvSpPr/>
          <p:nvPr/>
        </p:nvSpPr>
        <p:spPr>
          <a:xfrm>
            <a:off x="706582" y="2545773"/>
            <a:ext cx="10796154" cy="34289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2800" b="1" dirty="0" smtClean="0">
              <a:solidFill>
                <a:schemeClr val="tx1"/>
              </a:solidFill>
            </a:endParaRPr>
          </a:p>
          <a:p>
            <a:r>
              <a:rPr lang="sl-SI" sz="2800" b="1" dirty="0" smtClean="0">
                <a:solidFill>
                  <a:schemeClr val="tx1"/>
                </a:solidFill>
              </a:rPr>
              <a:t>PRIMER IZBRISANIH</a:t>
            </a:r>
          </a:p>
          <a:p>
            <a:r>
              <a:rPr lang="sl-SI" sz="2800" b="1" dirty="0" smtClean="0">
                <a:solidFill>
                  <a:schemeClr val="tx1"/>
                </a:solidFill>
              </a:rPr>
              <a:t>Leta 1992 je bilo 25671 oseb izbrisanih s seznama stalnih prebivalcev Rep. Slovenije. Z izbrisom so ti ljudje izgubili vse državljanske pravice, saj si brez potrdila o bivališču niso mogli urediti zaposlitve, obiska pri zdravniku ali vpisa v šolo. Storjene krivice država dolgo ni priznala. „Izbrisani“ so poiskali pravico na Evropskem sodišču za človekove pravice, ki je razsodilo v njihov prid.</a:t>
            </a:r>
          </a:p>
          <a:p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PREBERI SPODNJI PRIMER. KATERE KRŠITVE ČLOVEKOVIH PRAVIC NAJDEŠ?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61109" y="6307281"/>
            <a:ext cx="1186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VIR: M. Avbelj … et </a:t>
            </a:r>
            <a:r>
              <a:rPr lang="sl-SI" b="1" dirty="0" err="1" smtClean="0">
                <a:solidFill>
                  <a:schemeClr val="bg1"/>
                </a:solidFill>
              </a:rPr>
              <a:t>al</a:t>
            </a:r>
            <a:r>
              <a:rPr lang="sl-SI" b="1" dirty="0" smtClean="0">
                <a:solidFill>
                  <a:schemeClr val="bg1"/>
                </a:solidFill>
              </a:rPr>
              <a:t>., Jaz, midva, mi 7, Samostojni delovni zvezek za domovinsko in državljansko kulturo in etiko v 7. razredu osnovne šole, Rokus </a:t>
            </a:r>
            <a:r>
              <a:rPr lang="sl-SI" b="1" dirty="0" err="1" smtClean="0">
                <a:solidFill>
                  <a:schemeClr val="bg1"/>
                </a:solidFill>
              </a:rPr>
              <a:t>Klett</a:t>
            </a:r>
            <a:r>
              <a:rPr lang="sl-SI" b="1" dirty="0" smtClean="0">
                <a:solidFill>
                  <a:schemeClr val="bg1"/>
                </a:solidFill>
              </a:rPr>
              <a:t>, Ljubljana 2019, str. 74.</a:t>
            </a:r>
            <a:endParaRPr lang="sl-S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236518" y="1361209"/>
            <a:ext cx="9964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INTERAKTIVNE </a:t>
            </a:r>
            <a:r>
              <a:rPr lang="sl-SI" smtClean="0"/>
              <a:t>VAJE </a:t>
            </a:r>
            <a:r>
              <a:rPr lang="sl-SI" smtClean="0"/>
              <a:t>ZA UTRJEVANJE SNOVI NAJDEŠ </a:t>
            </a:r>
            <a:r>
              <a:rPr lang="sl-SI" dirty="0" smtClean="0"/>
              <a:t>NA NASLEDNJIH POVEZAVAH: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interaktivne-vaje.si/dke/dke_gradiva/dke_3/index.htm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www.thatquiz.org/sl/practicetest?1y86tqcxam92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60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anžno-rdeč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</TotalTime>
  <Words>419</Words>
  <Application>Microsoft Office PowerPoint</Application>
  <PresentationFormat>Širokozaslonsko</PresentationFormat>
  <Paragraphs>26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Garamond</vt:lpstr>
      <vt:lpstr>Naravno</vt:lpstr>
      <vt:lpstr>Pozdravljen/-a!</vt:lpstr>
      <vt:lpstr>STANJE ČLOVEKOVIH PRAVIC V SLOVENIJI</vt:lpstr>
      <vt:lpstr>ALI SO TVOJE ČLOVEKOVE PRAVICE OMEJENE? (UČB. str. 50, 51) </vt:lpstr>
      <vt:lpstr>UTEMELJI SVOJ ODGOVOR. (UČB. str. 50, 51)  </vt:lpstr>
      <vt:lpstr>NAVEDI PRIMER. (UČB. str. 50, 51)  </vt:lpstr>
      <vt:lpstr>MENIŠ, DA V SLOVENIJI PRIHAJA DO KRŠENJA ČLOVEKOVIH PRAVIC?</vt:lpstr>
      <vt:lpstr>PREBERI IN IZPIŠI, KATERI DOKUMENTI OBVEZUJEJO SLOVENIJO K VAROVANJU ČLOVEKOVIH PRAVIC.</vt:lpstr>
      <vt:lpstr>PREBERI SPODNJI PRIMER. KATERE KRŠITVE ČLOVEKOVIH PRAVIC NAJDEŠ?</vt:lpstr>
      <vt:lpstr>PowerPointova predstavitev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STANJE ČLOVEKOVIH PRAVIC V SLOVENIJI</dc:title>
  <dc:creator>Bernardka Marinic</dc:creator>
  <cp:lastModifiedBy>Bernardka Marinic</cp:lastModifiedBy>
  <cp:revision>17</cp:revision>
  <dcterms:created xsi:type="dcterms:W3CDTF">2020-03-16T09:13:37Z</dcterms:created>
  <dcterms:modified xsi:type="dcterms:W3CDTF">2020-03-25T10:44:07Z</dcterms:modified>
</cp:coreProperties>
</file>