
<file path=[Content_Types].xml><?xml version="1.0" encoding="utf-8"?>
<Types xmlns="http://schemas.openxmlformats.org/package/2006/content-types">
  <Default Extension="png" ContentType="image/png"/>
  <Default Extension="jpeg" ContentType="image/jpeg"/>
  <Default Extension="amr" ContentType="audio/unknown"/>
  <Default Extension="rels" ContentType="application/vnd.openxmlformats-package.relationships+xml"/>
  <Default Extension="xml" ContentType="application/xml"/>
  <Default Extension="mid" ContentType="audio/mi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0" r:id="rId4"/>
    <p:sldId id="259" r:id="rId5"/>
    <p:sldId id="258" r:id="rId6"/>
    <p:sldId id="262" r:id="rId7"/>
    <p:sldId id="263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42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1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85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00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00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204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127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30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0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03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85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216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92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4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33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88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62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amr"/><Relationship Id="rId1" Type="http://schemas.microsoft.com/office/2007/relationships/media" Target="../media/media1.amr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id"/><Relationship Id="rId2" Type="http://schemas.microsoft.com/office/2007/relationships/media" Target="../media/media2.mid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id"/><Relationship Id="rId1" Type="http://schemas.microsoft.com/office/2007/relationships/media" Target="../media/media3.mid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68018" y="427687"/>
            <a:ext cx="8825658" cy="2677648"/>
          </a:xfrm>
        </p:spPr>
        <p:txBody>
          <a:bodyPr/>
          <a:lstStyle/>
          <a:p>
            <a:r>
              <a:rPr lang="sl-SI" dirty="0" smtClean="0"/>
              <a:t>25. marec 2020 – materinski dan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599" y="3632200"/>
            <a:ext cx="9653451" cy="1340393"/>
          </a:xfrm>
        </p:spPr>
        <p:txBody>
          <a:bodyPr>
            <a:noAutofit/>
          </a:bodyPr>
          <a:lstStyle/>
          <a:p>
            <a:r>
              <a:rPr lang="sl-SI" dirty="0" smtClean="0"/>
              <a:t>POUK GLASBENE UMETNOSTI NA DALJAVO,</a:t>
            </a:r>
          </a:p>
          <a:p>
            <a:r>
              <a:rPr lang="sl-SI" dirty="0"/>
              <a:t>n</a:t>
            </a:r>
            <a:r>
              <a:rPr lang="sl-SI" dirty="0" smtClean="0"/>
              <a:t>avodila za delo doma</a:t>
            </a:r>
          </a:p>
          <a:p>
            <a:endParaRPr lang="sl-SI" dirty="0" smtClean="0"/>
          </a:p>
          <a:p>
            <a:r>
              <a:rPr lang="sl-SI" sz="1400" dirty="0" smtClean="0"/>
              <a:t>Osnovna šola STROČJA VAS</a:t>
            </a:r>
          </a:p>
          <a:p>
            <a:r>
              <a:rPr lang="sl-SI" sz="1400" dirty="0"/>
              <a:t>u</a:t>
            </a:r>
            <a:r>
              <a:rPr lang="sl-SI" sz="1400" dirty="0" smtClean="0"/>
              <a:t>čiteljica KATJA VUNDERL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691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54954" y="2603500"/>
            <a:ext cx="9896223" cy="3416300"/>
          </a:xfrm>
        </p:spPr>
        <p:txBody>
          <a:bodyPr>
            <a:normAutofit/>
          </a:bodyPr>
          <a:lstStyle/>
          <a:p>
            <a:r>
              <a:rPr lang="sl-SI" dirty="0" smtClean="0"/>
              <a:t>Dragi učenci,</a:t>
            </a:r>
          </a:p>
          <a:p>
            <a:pPr marL="0" indent="0">
              <a:buNone/>
            </a:pPr>
            <a:r>
              <a:rPr lang="sl-SI" dirty="0"/>
              <a:t>k</a:t>
            </a:r>
            <a:r>
              <a:rPr lang="sl-SI" dirty="0" smtClean="0"/>
              <a:t>ot veste bomo v sredo, 25. marca, praznovali materinski dan, zato imam za vas posebno nalogo.</a:t>
            </a:r>
          </a:p>
          <a:p>
            <a:pPr marL="0" indent="0">
              <a:buNone/>
            </a:pPr>
            <a:r>
              <a:rPr lang="sl-SI" dirty="0" smtClean="0"/>
              <a:t>Namesto rožic boste letos svojim mamicam ljubezen izkazali na nekoliko drugačen način: do srede se boste naučili zapeti pesem, s katero se boste vašim mamicam zahvalili za vse, kar naredijo za vas.</a:t>
            </a:r>
          </a:p>
          <a:p>
            <a:pPr marL="0" indent="0">
              <a:buNone/>
            </a:pPr>
            <a:r>
              <a:rPr lang="sl-SI" dirty="0" smtClean="0"/>
              <a:t>K sodelovanju lahko povabite tudi očke, brate, sestre in vašo mamico ob njenem prazniku presenetite s skupnim prepevanjem. </a:t>
            </a:r>
          </a:p>
        </p:txBody>
      </p:sp>
    </p:spTree>
    <p:extLst>
      <p:ext uri="{BB962C8B-B14F-4D97-AF65-F5344CB8AC3E}">
        <p14:creationId xmlns:p14="http://schemas.microsoft.com/office/powerpoint/2010/main" val="400091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30555" t="4764" r="30641" b="1067"/>
          <a:stretch/>
        </p:blipFill>
        <p:spPr bwMode="auto">
          <a:xfrm>
            <a:off x="1" y="1"/>
            <a:ext cx="591312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značba mesta vsebine 5"/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49734" t="7054" r="12699" b="1940"/>
          <a:stretch/>
        </p:blipFill>
        <p:spPr bwMode="auto">
          <a:xfrm>
            <a:off x="5913120" y="0"/>
            <a:ext cx="627888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083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7017" y="2286000"/>
            <a:ext cx="10879183" cy="3932685"/>
          </a:xfrm>
        </p:spPr>
        <p:txBody>
          <a:bodyPr>
            <a:normAutofit fontScale="92500" lnSpcReduction="20000"/>
          </a:bodyPr>
          <a:lstStyle/>
          <a:p>
            <a:r>
              <a:rPr lang="sl-SI" sz="2400" u="sng" dirty="0" smtClean="0"/>
              <a:t>Ob prvem posnetku </a:t>
            </a:r>
            <a:r>
              <a:rPr lang="sl-SI" sz="2400" u="sng" dirty="0"/>
              <a:t>se nauči zapeti glavno melodijo. </a:t>
            </a:r>
          </a:p>
          <a:p>
            <a:pPr marL="0" indent="0">
              <a:buNone/>
            </a:pPr>
            <a:r>
              <a:rPr lang="sl-SI" sz="2400" dirty="0" smtClean="0"/>
              <a:t>Pesem je </a:t>
            </a:r>
            <a:r>
              <a:rPr lang="sl-SI" sz="2400" dirty="0"/>
              <a:t>kitična, kar pomeni, da se vse tri kitice pojejo na isto melodijo. </a:t>
            </a:r>
            <a:endParaRPr lang="sl-SI" sz="2400" dirty="0" smtClean="0"/>
          </a:p>
          <a:p>
            <a:r>
              <a:rPr lang="sl-SI" sz="2400" u="sng" dirty="0"/>
              <a:t>Pesem se nauči zapeti na pamet</a:t>
            </a:r>
            <a:r>
              <a:rPr lang="sl-SI" sz="2400" u="sng" dirty="0" smtClean="0"/>
              <a:t>.</a:t>
            </a:r>
            <a:r>
              <a:rPr lang="sl-SI" sz="2400" dirty="0" smtClean="0"/>
              <a:t> Sočasno z gledanjem in poslušanjem prvega posnetka posamezne kitice ponavljaj toliko časa, dokler ne boš znal/a melodije in kitic zapeti na pamet. Ko jo boš popolnoma usvojil/a, jo poskusi zapeti še ob klavirski spremljavi. </a:t>
            </a:r>
          </a:p>
          <a:p>
            <a:r>
              <a:rPr lang="sl-SI" sz="2400" u="sng" dirty="0" smtClean="0"/>
              <a:t>Nato k sodelovanju lahko povabiš tudi preostale družinske člane.</a:t>
            </a:r>
            <a:r>
              <a:rPr lang="sl-SI" sz="2400" dirty="0" smtClean="0"/>
              <a:t> Uporabi metodo demonstracije: najprej prvo kitico zapoješ ti, ostali družinski člani pa jo ponovijo za teboj. Z večkratnim ponavljanjem posameznih kitic bodo pesem popolnoma usvojili tudi oni.</a:t>
            </a:r>
          </a:p>
          <a:p>
            <a:r>
              <a:rPr lang="sl-SI" sz="2400" b="1" u="sng" dirty="0" smtClean="0">
                <a:solidFill>
                  <a:srgbClr val="FF0000"/>
                </a:solidFill>
              </a:rPr>
              <a:t>V sredo, 25. marca 2020, s pesmico preseneti mamico</a:t>
            </a:r>
            <a:r>
              <a:rPr lang="sl-SI" sz="2400" dirty="0" smtClean="0"/>
              <a:t> (lahko sam/a, ali z družino; lahko na matrico klavirske spremljave, ali brez – a </a:t>
            </a:r>
            <a:r>
              <a:rPr lang="sl-SI" sz="2400" dirty="0" err="1" smtClean="0"/>
              <a:t>cappella</a:t>
            </a:r>
            <a:r>
              <a:rPr lang="sl-SI" sz="2400" dirty="0" smtClean="0"/>
              <a:t>).</a:t>
            </a:r>
            <a:endParaRPr lang="sl-SI" sz="2400" dirty="0"/>
          </a:p>
          <a:p>
            <a:endParaRPr lang="sl-SI" sz="2400" u="sng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82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14883" y="291402"/>
            <a:ext cx="9817240" cy="823965"/>
          </a:xfrm>
        </p:spPr>
        <p:txBody>
          <a:bodyPr>
            <a:noAutofit/>
          </a:bodyPr>
          <a:lstStyle/>
          <a:p>
            <a:r>
              <a:rPr lang="sl-SI" sz="2400" b="1" dirty="0" smtClean="0">
                <a:solidFill>
                  <a:schemeClr val="bg2">
                    <a:lumMod val="75000"/>
                  </a:schemeClr>
                </a:solidFill>
              </a:rPr>
              <a:t>Posnetek št. 1: </a:t>
            </a:r>
            <a:r>
              <a:rPr lang="sl-SI" sz="2400" b="1" dirty="0" smtClean="0"/>
              <a:t>glavna melodija pesmi zgodaj zjutraj</a:t>
            </a:r>
            <a:endParaRPr lang="sl-SI" sz="24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/>
          <a:srcRect l="25738" t="22590" r="10109" b="36696"/>
          <a:stretch/>
        </p:blipFill>
        <p:spPr>
          <a:xfrm>
            <a:off x="469759" y="1319348"/>
            <a:ext cx="11221497" cy="3866605"/>
          </a:xfrm>
          <a:prstGeom prst="rect">
            <a:avLst/>
          </a:prstGeom>
        </p:spPr>
      </p:pic>
      <p:pic>
        <p:nvPicPr>
          <p:cNvPr id="6" name="20200323_1354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06628" y="5705788"/>
            <a:ext cx="784274" cy="78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6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54955" y="2603500"/>
            <a:ext cx="7074646" cy="3416300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Če </a:t>
            </a:r>
            <a:r>
              <a:rPr lang="sl-SI" dirty="0"/>
              <a:t>želiš pesem zapeti ob spremljavi klavirja, </a:t>
            </a:r>
            <a:r>
              <a:rPr lang="sl-SI" dirty="0" smtClean="0"/>
              <a:t>moraš vedeti, da se skladba </a:t>
            </a:r>
            <a:r>
              <a:rPr lang="sl-SI" dirty="0"/>
              <a:t>najprej začne s klavirskim uvodom, 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šele nato pa se pridruži pevski glas. Klavirski uvod sledi pred vsako posamezno kitico.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Zgodaj zjutraj - enoglasno s klavirje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6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99308" y="2316117"/>
            <a:ext cx="1438589" cy="1438589"/>
          </a:xfrm>
          <a:prstGeom prst="rect">
            <a:avLst/>
          </a:prstGeom>
        </p:spPr>
      </p:pic>
      <p:pic>
        <p:nvPicPr>
          <p:cNvPr id="5" name="Zgodaj zjutraj - enoglasno s klavirje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99308" y="4570313"/>
            <a:ext cx="1449487" cy="144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5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02938" y="2277051"/>
            <a:ext cx="11064073" cy="4934412"/>
          </a:xfrm>
        </p:spPr>
        <p:txBody>
          <a:bodyPr/>
          <a:lstStyle/>
          <a:p>
            <a:r>
              <a:rPr lang="sl-SI" dirty="0" smtClean="0"/>
              <a:t>Sedaj si pripravljen/a, da se</a:t>
            </a:r>
          </a:p>
          <a:p>
            <a:pPr marL="0" indent="0">
              <a:buNone/>
            </a:pPr>
            <a:r>
              <a:rPr lang="sl-SI" dirty="0" smtClean="0"/>
              <a:t>preizkusiš v petju ob </a:t>
            </a:r>
          </a:p>
          <a:p>
            <a:pPr marL="0" indent="0">
              <a:buNone/>
            </a:pPr>
            <a:r>
              <a:rPr lang="sl-SI" dirty="0" smtClean="0"/>
              <a:t>posnetku klavirske spremljave. </a:t>
            </a:r>
            <a:endParaRPr lang="sl-SI" dirty="0"/>
          </a:p>
        </p:txBody>
      </p:sp>
      <p:pic>
        <p:nvPicPr>
          <p:cNvPr id="4" name="Zgodaj zjutraj - klavirska spremljav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84662" y="3493571"/>
            <a:ext cx="2333227" cy="2333227"/>
          </a:xfrm>
          <a:prstGeom prst="rect">
            <a:avLst/>
          </a:prstGeom>
        </p:spPr>
      </p:pic>
      <p:pic>
        <p:nvPicPr>
          <p:cNvPr id="7" name="Slika 6"/>
          <p:cNvPicPr/>
          <p:nvPr/>
        </p:nvPicPr>
        <p:blipFill rotWithShape="1">
          <a:blip r:embed="rId5"/>
          <a:srcRect l="19973" t="32216" r="18519" b="4997"/>
          <a:stretch/>
        </p:blipFill>
        <p:spPr bwMode="auto">
          <a:xfrm>
            <a:off x="4454434" y="1284273"/>
            <a:ext cx="7737566" cy="54561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588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96389" y="2312126"/>
            <a:ext cx="11273245" cy="4114800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Skladbo lahko brez spremljave interpretiraš po svoje. Lahko jo zapoješ nekoliko počasneje, ali pa vsako kitico zapoješ v drugačnem tempu. Glede </a:t>
            </a:r>
            <a:r>
              <a:rPr lang="sl-SI" dirty="0"/>
              <a:t>na vsebino posamezne kitice </a:t>
            </a:r>
            <a:r>
              <a:rPr lang="sl-SI" dirty="0" smtClean="0"/>
              <a:t>lahko uporabljaš tudi različno dinamiko.</a:t>
            </a:r>
          </a:p>
          <a:p>
            <a:endParaRPr lang="sl-SI" dirty="0"/>
          </a:p>
          <a:p>
            <a:r>
              <a:rPr lang="sl-SI" dirty="0" smtClean="0"/>
              <a:t>NALOGA</a:t>
            </a:r>
          </a:p>
          <a:p>
            <a:pPr marL="0" indent="0">
              <a:buNone/>
            </a:pPr>
            <a:r>
              <a:rPr lang="sl-SI" dirty="0" smtClean="0"/>
              <a:t>V naslednjem tednu bom preko vaših odgovorov na moj e-mail (katja.vunderl@gmail.com)naslov preverila:</a:t>
            </a:r>
          </a:p>
          <a:p>
            <a:pPr marL="457200" indent="-457200">
              <a:buAutoNum type="arabicPeriod"/>
            </a:pPr>
            <a:r>
              <a:rPr lang="sl-SI" dirty="0" smtClean="0"/>
              <a:t>Kaj ti je bilo pri tej nalogi najbolj všeč,</a:t>
            </a:r>
          </a:p>
          <a:p>
            <a:pPr marL="457200" indent="-457200">
              <a:buAutoNum type="arabicPeriod"/>
            </a:pPr>
            <a:r>
              <a:rPr lang="sl-SI" dirty="0"/>
              <a:t>a</a:t>
            </a:r>
            <a:r>
              <a:rPr lang="sl-SI" dirty="0" smtClean="0"/>
              <a:t>li si k sodelovanju uspel/a pritegniti ostale družinske člane in kako uspešen/a si bila pri njihovem poučevanju,</a:t>
            </a:r>
          </a:p>
          <a:p>
            <a:pPr marL="457200" indent="-457200">
              <a:buAutoNum type="arabicPeriod"/>
            </a:pPr>
            <a:r>
              <a:rPr lang="sl-SI" dirty="0"/>
              <a:t>s</a:t>
            </a:r>
            <a:r>
              <a:rPr lang="sl-SI" dirty="0" smtClean="0"/>
              <a:t> kakšnimi težavami si se pri učenju skladbice spopadal/a,</a:t>
            </a:r>
          </a:p>
          <a:p>
            <a:pPr marL="457200" indent="-457200">
              <a:buAutoNum type="arabicPeriod"/>
            </a:pPr>
            <a:r>
              <a:rPr lang="sl-SI" dirty="0" smtClean="0"/>
              <a:t>kdo ima možnost, se naj posname ter posnetek pošlje meni na e-mail.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9513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62708" y="2403565"/>
            <a:ext cx="11746522" cy="38151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5400" dirty="0" smtClean="0"/>
              <a:t>Veliko zabave pri učenju ti želim.</a:t>
            </a:r>
          </a:p>
          <a:p>
            <a:pPr marL="0" indent="0">
              <a:buNone/>
            </a:pPr>
            <a:endParaRPr lang="sl-SI" sz="5400" dirty="0"/>
          </a:p>
          <a:p>
            <a:pPr marL="3657600" lvl="8" indent="0">
              <a:buNone/>
            </a:pPr>
            <a:r>
              <a:rPr lang="sl-SI" sz="4800" dirty="0" smtClean="0"/>
              <a:t>Lep pevski pozdrav,</a:t>
            </a:r>
          </a:p>
          <a:p>
            <a:pPr marL="3657600" lvl="8" indent="0">
              <a:buNone/>
            </a:pPr>
            <a:r>
              <a:rPr lang="sl-SI" sz="4800" dirty="0"/>
              <a:t>u</a:t>
            </a:r>
            <a:r>
              <a:rPr lang="sl-SI" sz="4800" dirty="0" smtClean="0"/>
              <a:t>čiteljica Katja Vunderl</a:t>
            </a:r>
            <a:endParaRPr lang="sl-SI" sz="4800" dirty="0"/>
          </a:p>
        </p:txBody>
      </p:sp>
    </p:spTree>
    <p:extLst>
      <p:ext uri="{BB962C8B-B14F-4D97-AF65-F5344CB8AC3E}">
        <p14:creationId xmlns:p14="http://schemas.microsoft.com/office/powerpoint/2010/main" val="357308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a sejna soba">
  <a:themeElements>
    <a:clrScheme name="Naelektrena sejna sob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Naelektrena sejna sob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a sejna sob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352</TotalTime>
  <Words>424</Words>
  <Application>Microsoft Office PowerPoint</Application>
  <PresentationFormat>Širokozaslonsko</PresentationFormat>
  <Paragraphs>36</Paragraphs>
  <Slides>9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Naelektrena sejna soba</vt:lpstr>
      <vt:lpstr>25. marec 2020 – materinski dan</vt:lpstr>
      <vt:lpstr>PowerPointova predstavitev</vt:lpstr>
      <vt:lpstr>PowerPointova predstavitev</vt:lpstr>
      <vt:lpstr>PowerPointova predstavitev</vt:lpstr>
      <vt:lpstr>Posnetek št. 1: glavna melodija pesmi zgodaj zjutraj</vt:lpstr>
      <vt:lpstr>PowerPointova predstavitev</vt:lpstr>
      <vt:lpstr>PowerPointova predstavitev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25. Marec 2020 – materinski dan</dc:title>
  <dc:creator>jasmi</dc:creator>
  <cp:lastModifiedBy>Admin</cp:lastModifiedBy>
  <cp:revision>71</cp:revision>
  <dcterms:created xsi:type="dcterms:W3CDTF">2020-03-18T09:37:47Z</dcterms:created>
  <dcterms:modified xsi:type="dcterms:W3CDTF">2020-03-23T13:29:41Z</dcterms:modified>
</cp:coreProperties>
</file>