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5" r:id="rId18"/>
    <p:sldId id="274" r:id="rId19"/>
    <p:sldId id="277" r:id="rId20"/>
    <p:sldId id="278" r:id="rId2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Pravokot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13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10" name="Ograda številke diapoz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  <p:sp>
        <p:nvSpPr>
          <p:cNvPr id="12" name="Ograda no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12" name="Ograda številke diapoz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l-SI"/>
          </a:p>
        </p:txBody>
      </p:sp>
      <p:sp>
        <p:nvSpPr>
          <p:cNvPr id="16" name="Ograda besedila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5" name="Ograda besedila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Pravokot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1" name="Pravokot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grada datum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13" name="Ograda številke diapoz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Ograda no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21E823-F061-42AC-816E-F9C02532D72C}" type="datetimeFigureOut">
              <a:rPr lang="sl-SI" smtClean="0"/>
              <a:t>21.1.2018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Pravokot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950B56-732C-4FAC-85C3-E57D128A601D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8800" b="1" dirty="0" smtClean="0"/>
              <a:t>KVIZ</a:t>
            </a:r>
            <a:endParaRPr lang="sl-SI" sz="88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PoljeZBesedilom 3"/>
          <p:cNvSpPr txBox="1"/>
          <p:nvPr/>
        </p:nvSpPr>
        <p:spPr>
          <a:xfrm>
            <a:off x="3419872" y="764704"/>
            <a:ext cx="302433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3900" b="1" dirty="0" smtClean="0"/>
              <a:t>?</a:t>
            </a:r>
            <a:endParaRPr lang="sl-SI" sz="23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Za katero besedno vrsto gre (DANES)?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AutoNum type="alphaLcParenR"/>
            </a:pPr>
            <a:r>
              <a:rPr lang="sl-SI" sz="3600" b="1" dirty="0" smtClean="0"/>
              <a:t>pridevnik</a:t>
            </a:r>
          </a:p>
          <a:p>
            <a:pPr marL="742950" indent="-742950">
              <a:buAutoNum type="alphaLcParenR"/>
            </a:pPr>
            <a:r>
              <a:rPr lang="sl-SI" sz="3600" b="1" dirty="0" smtClean="0"/>
              <a:t>samostalnik</a:t>
            </a:r>
          </a:p>
          <a:p>
            <a:pPr marL="742950" indent="-742950">
              <a:buAutoNum type="alphaLcParenR"/>
            </a:pPr>
            <a:r>
              <a:rPr lang="sl-SI" sz="3600" b="1" dirty="0" smtClean="0"/>
              <a:t>števnik</a:t>
            </a:r>
          </a:p>
          <a:p>
            <a:pPr marL="742950" indent="-742950">
              <a:buAutoNum type="alphaLcParenR"/>
            </a:pPr>
            <a:r>
              <a:rPr lang="sl-SI" sz="3600" b="1" dirty="0" smtClean="0"/>
              <a:t>prislov</a:t>
            </a:r>
            <a:endParaRPr lang="sl-SI" sz="3600" b="1" dirty="0"/>
          </a:p>
        </p:txBody>
      </p:sp>
      <p:sp>
        <p:nvSpPr>
          <p:cNvPr id="8" name="Zaobljeni pravokotnik 7"/>
          <p:cNvSpPr/>
          <p:nvPr/>
        </p:nvSpPr>
        <p:spPr>
          <a:xfrm>
            <a:off x="2267744" y="5013176"/>
            <a:ext cx="4680520" cy="656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sl-SI" sz="3600" b="1" dirty="0" smtClean="0">
                <a:solidFill>
                  <a:schemeClr val="accent2"/>
                </a:solidFill>
              </a:rPr>
              <a:t>prislov</a:t>
            </a:r>
            <a:endParaRPr lang="sl-SI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Izmisli si vezalno priredje.</a:t>
            </a:r>
            <a:endParaRPr lang="sl-SI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Vezalno priredje prepoznamo po katerih veznikih?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in, ter, pa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Kako imenujemo podčrtano besedo?</a:t>
            </a:r>
          </a:p>
          <a:p>
            <a:pPr algn="ctr"/>
            <a:r>
              <a:rPr lang="sl-SI" sz="2800" b="1" u="sng" dirty="0" smtClean="0">
                <a:solidFill>
                  <a:schemeClr val="bg1"/>
                </a:solidFill>
              </a:rPr>
              <a:t>Šele</a:t>
            </a:r>
            <a:r>
              <a:rPr lang="sl-SI" sz="2800" b="1" dirty="0" smtClean="0">
                <a:solidFill>
                  <a:schemeClr val="bg1"/>
                </a:solidFill>
              </a:rPr>
              <a:t> ob petih je prišel domov.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členek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Kje mora stati vejica?</a:t>
            </a:r>
          </a:p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Sara Mojčina najboljša prijateljica je izginila. 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1043608" y="2276872"/>
            <a:ext cx="720080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Sara, Mojčina najboljša prijateljica, je izginila.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Kako imenujemo podčrtano besedo?</a:t>
            </a:r>
          </a:p>
          <a:p>
            <a:pPr algn="ctr"/>
            <a:r>
              <a:rPr lang="sl-SI" sz="2800" b="1" u="sng" dirty="0" err="1" smtClean="0">
                <a:solidFill>
                  <a:schemeClr val="bg1"/>
                </a:solidFill>
              </a:rPr>
              <a:t>Av</a:t>
            </a:r>
            <a:r>
              <a:rPr lang="sl-SI" sz="2800" b="1" u="sng" dirty="0" smtClean="0">
                <a:solidFill>
                  <a:schemeClr val="bg1"/>
                </a:solidFill>
              </a:rPr>
              <a:t>,</a:t>
            </a:r>
            <a:r>
              <a:rPr lang="sl-SI" sz="2800" b="1" dirty="0" smtClean="0">
                <a:solidFill>
                  <a:schemeClr val="bg1"/>
                </a:solidFill>
              </a:rPr>
              <a:t> je Sonja glasno zavpila.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medmet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Iz katere besedne zveze nastane </a:t>
            </a:r>
            <a:r>
              <a:rPr lang="sl-SI" sz="2800" b="1" dirty="0" err="1" smtClean="0">
                <a:solidFill>
                  <a:schemeClr val="bg1"/>
                </a:solidFill>
              </a:rPr>
              <a:t>tvorjenka</a:t>
            </a:r>
            <a:r>
              <a:rPr lang="sl-SI" sz="2800" b="1" dirty="0" smtClean="0">
                <a:solidFill>
                  <a:schemeClr val="bg1"/>
                </a:solidFill>
              </a:rPr>
              <a:t> CVETJE?</a:t>
            </a:r>
          </a:p>
          <a:p>
            <a:pPr algn="ctr"/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skupina cvetov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Iz katere besedne zveze nastane </a:t>
            </a:r>
            <a:r>
              <a:rPr lang="sl-SI" sz="2800" b="1" dirty="0" err="1" smtClean="0">
                <a:solidFill>
                  <a:schemeClr val="bg1"/>
                </a:solidFill>
              </a:rPr>
              <a:t>tvorjenka</a:t>
            </a:r>
            <a:r>
              <a:rPr lang="sl-SI" sz="2800" b="1" dirty="0" smtClean="0">
                <a:solidFill>
                  <a:schemeClr val="bg1"/>
                </a:solidFill>
              </a:rPr>
              <a:t> IGRIŠČE?</a:t>
            </a:r>
          </a:p>
          <a:p>
            <a:pPr algn="ctr"/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to, kjer se igramo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Kako zapišemo enobarven lik, kjer gre za moder lik z odtenkom zelene?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sl-SI" sz="3600" b="1" dirty="0" smtClean="0">
                <a:solidFill>
                  <a:schemeClr val="tx1"/>
                </a:solidFill>
              </a:rPr>
              <a:t>zelenomoder</a:t>
            </a:r>
          </a:p>
          <a:p>
            <a:pPr marL="742950" indent="-742950"/>
            <a:r>
              <a:rPr lang="sl-SI" sz="3600" b="1" dirty="0" smtClean="0">
                <a:solidFill>
                  <a:schemeClr val="tx1"/>
                </a:solidFill>
              </a:rPr>
              <a:t>zeleno moder</a:t>
            </a:r>
          </a:p>
          <a:p>
            <a:pPr marL="742950" indent="-742950"/>
            <a:r>
              <a:rPr lang="sl-SI" sz="3600" b="1" dirty="0" smtClean="0"/>
              <a:t>zeleno-moder</a:t>
            </a:r>
            <a:endParaRPr lang="sl-SI" sz="3600" b="1" dirty="0"/>
          </a:p>
        </p:txBody>
      </p:sp>
      <p:sp>
        <p:nvSpPr>
          <p:cNvPr id="8" name="Zaobljeni pravokotnik 7"/>
          <p:cNvSpPr/>
          <p:nvPr/>
        </p:nvSpPr>
        <p:spPr>
          <a:xfrm>
            <a:off x="2267744" y="4293096"/>
            <a:ext cx="46805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sl-SI" sz="3600" b="1" dirty="0" smtClean="0">
                <a:solidFill>
                  <a:schemeClr val="accent2"/>
                </a:solidFill>
              </a:rPr>
              <a:t>zelenomoder</a:t>
            </a:r>
          </a:p>
          <a:p>
            <a:pPr marL="742950" indent="-742950"/>
            <a:r>
              <a:rPr lang="sl-SI" sz="3600" b="1" dirty="0" smtClean="0">
                <a:solidFill>
                  <a:schemeClr val="accent2"/>
                </a:solidFill>
              </a:rPr>
              <a:t>zeleno moder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Kako zapišemo dvobarven lik, kjer gre za rdeč in rumen lik?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sl-SI" sz="3600" b="1" dirty="0" smtClean="0">
                <a:solidFill>
                  <a:schemeClr val="tx1"/>
                </a:solidFill>
              </a:rPr>
              <a:t>rdeče rumen</a:t>
            </a:r>
          </a:p>
          <a:p>
            <a:pPr marL="742950" indent="-742950"/>
            <a:r>
              <a:rPr lang="sl-SI" sz="3600" b="1" dirty="0" smtClean="0">
                <a:solidFill>
                  <a:schemeClr val="tx1"/>
                </a:solidFill>
              </a:rPr>
              <a:t>rdečerumen</a:t>
            </a:r>
          </a:p>
          <a:p>
            <a:pPr marL="742950" indent="-742950"/>
            <a:r>
              <a:rPr lang="sl-SI" sz="3600" b="1" dirty="0" smtClean="0">
                <a:solidFill>
                  <a:schemeClr val="tx1"/>
                </a:solidFill>
              </a:rPr>
              <a:t>rdeče-rumen</a:t>
            </a:r>
            <a:endParaRPr lang="sl-SI" sz="3600" b="1" dirty="0">
              <a:solidFill>
                <a:schemeClr val="tx1"/>
              </a:solidFill>
            </a:endParaRPr>
          </a:p>
        </p:txBody>
      </p:sp>
      <p:sp>
        <p:nvSpPr>
          <p:cNvPr id="8" name="Zaobljeni pravokotnik 7"/>
          <p:cNvSpPr/>
          <p:nvPr/>
        </p:nvSpPr>
        <p:spPr>
          <a:xfrm>
            <a:off x="2339752" y="4365104"/>
            <a:ext cx="468052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sl-SI" sz="3600" b="1" dirty="0" smtClean="0">
                <a:solidFill>
                  <a:schemeClr val="accent2"/>
                </a:solidFill>
              </a:rPr>
              <a:t>rdeče-rumen</a:t>
            </a:r>
            <a:endParaRPr lang="sl-SI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IZ POVEDI Kontrolna lučka bo zasvetila, ko se bo stroj ugasnil IZPIŠI GLAGOLA.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bo zasvetila</a:t>
            </a:r>
          </a:p>
          <a:p>
            <a:pPr algn="ctr"/>
            <a:r>
              <a:rPr lang="sl-SI" sz="3600" b="1" dirty="0" smtClean="0"/>
              <a:t>se bo ugasnil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Kako zapišemo enobarven lik?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sl-SI" sz="3600" b="1" dirty="0" smtClean="0">
                <a:solidFill>
                  <a:schemeClr val="tx1"/>
                </a:solidFill>
              </a:rPr>
              <a:t>špinačno zelen</a:t>
            </a:r>
          </a:p>
          <a:p>
            <a:pPr marL="742950" indent="-742950"/>
            <a:r>
              <a:rPr lang="sl-SI" sz="3600" b="1" dirty="0" err="1" smtClean="0">
                <a:solidFill>
                  <a:schemeClr val="tx1"/>
                </a:solidFill>
              </a:rPr>
              <a:t>špinačnozelen</a:t>
            </a:r>
            <a:endParaRPr lang="sl-SI" sz="3600" b="1" dirty="0" smtClean="0">
              <a:solidFill>
                <a:schemeClr val="tx1"/>
              </a:solidFill>
            </a:endParaRPr>
          </a:p>
          <a:p>
            <a:pPr marL="742950" indent="-742950"/>
            <a:r>
              <a:rPr lang="sl-SI" sz="3600" b="1" dirty="0" smtClean="0"/>
              <a:t>špinačno-zelen</a:t>
            </a:r>
            <a:endParaRPr lang="sl-SI" sz="3600" b="1" dirty="0"/>
          </a:p>
        </p:txBody>
      </p:sp>
      <p:sp>
        <p:nvSpPr>
          <p:cNvPr id="8" name="Zaobljeni pravokotnik 7"/>
          <p:cNvSpPr/>
          <p:nvPr/>
        </p:nvSpPr>
        <p:spPr>
          <a:xfrm>
            <a:off x="2267744" y="4365104"/>
            <a:ext cx="468052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/>
            <a:r>
              <a:rPr lang="sl-SI" sz="3600" b="1" dirty="0" smtClean="0">
                <a:solidFill>
                  <a:schemeClr val="accent2"/>
                </a:solidFill>
              </a:rPr>
              <a:t>špinačno zelen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Glagolu BO ZASVETILA določi osebo, število in čas.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1115616" y="2276872"/>
            <a:ext cx="705678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bo zasvetila – 3. os., </a:t>
            </a:r>
            <a:r>
              <a:rPr lang="sl-SI" sz="3600" b="1" dirty="0" err="1" smtClean="0"/>
              <a:t>edn</a:t>
            </a:r>
            <a:r>
              <a:rPr lang="sl-SI" sz="3600" b="1" dirty="0" smtClean="0"/>
              <a:t>., prih. 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IZ POVEDI Kontrolna lučka bo zasvetila, ko se bo stroj ugasnil IZPIŠI PRIDEVNIK IN MU DOLOČI VRSTO.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kontrolna – vrstni prid.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IZ POVEDI Moja šolska torba je bila med prerivanjem uničena IZPIŠI SAMOSTALNIKA.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torba</a:t>
            </a:r>
          </a:p>
          <a:p>
            <a:pPr algn="ctr"/>
            <a:r>
              <a:rPr lang="sl-SI" sz="3600" b="1" dirty="0" smtClean="0"/>
              <a:t>prerivanjem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IZ POVEDI Danes nas ne bo k vam IZPIŠI OSEBNA SAMOSTALNIŠKA ZAIMKA.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nas</a:t>
            </a:r>
          </a:p>
          <a:p>
            <a:pPr algn="ctr"/>
            <a:r>
              <a:rPr lang="sl-SI" sz="3600" b="1" dirty="0" smtClean="0"/>
              <a:t>vam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Za kateri števnik gre: 234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glavni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Kako bi zapisal števnik 234?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dvesto  štiriintrideset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Zaobljeni pravokotnik 5"/>
          <p:cNvSpPr/>
          <p:nvPr/>
        </p:nvSpPr>
        <p:spPr>
          <a:xfrm>
            <a:off x="1043608" y="620688"/>
            <a:ext cx="7128792" cy="144016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</a:rPr>
              <a:t>Kako bi se vprašal po podčrtani besedi?</a:t>
            </a:r>
          </a:p>
          <a:p>
            <a:pPr algn="ctr"/>
            <a:r>
              <a:rPr lang="sl-SI" sz="2800" b="1" u="sng" dirty="0" smtClean="0">
                <a:solidFill>
                  <a:schemeClr val="bg1"/>
                </a:solidFill>
              </a:rPr>
              <a:t>Danes</a:t>
            </a:r>
            <a:r>
              <a:rPr lang="sl-SI" sz="2800" b="1" dirty="0" smtClean="0">
                <a:solidFill>
                  <a:schemeClr val="bg1"/>
                </a:solidFill>
              </a:rPr>
              <a:t> nas ne bo k vam. </a:t>
            </a:r>
            <a:endParaRPr lang="sl-SI" sz="2800" b="1" dirty="0">
              <a:solidFill>
                <a:schemeClr val="bg1"/>
              </a:solidFill>
            </a:endParaRPr>
          </a:p>
        </p:txBody>
      </p:sp>
      <p:sp>
        <p:nvSpPr>
          <p:cNvPr id="7" name="Zaobljeni pravokotnik 6"/>
          <p:cNvSpPr/>
          <p:nvPr/>
        </p:nvSpPr>
        <p:spPr>
          <a:xfrm>
            <a:off x="2267744" y="2276872"/>
            <a:ext cx="4680520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b="1" dirty="0" smtClean="0"/>
              <a:t>Kdaj?</a:t>
            </a:r>
            <a:endParaRPr lang="sl-SI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redinsk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redinsk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redinsk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</TotalTime>
  <Words>279</Words>
  <Application>Microsoft Office PowerPoint</Application>
  <PresentationFormat>Diaprojekcija na zaslonu (4:3)</PresentationFormat>
  <Paragraphs>60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1" baseType="lpstr">
      <vt:lpstr>Sredinsko</vt:lpstr>
      <vt:lpstr>KVIZ</vt:lpstr>
      <vt:lpstr>Diapozitiv 2</vt:lpstr>
      <vt:lpstr>Diapozitiv 3</vt:lpstr>
      <vt:lpstr>Diapozitiv 4</vt:lpstr>
      <vt:lpstr>Diapozitiv 5</vt:lpstr>
      <vt:lpstr>Diapozitiv 6</vt:lpstr>
      <vt:lpstr>Diapozitiv 7</vt:lpstr>
      <vt:lpstr>Diapozitiv 8</vt:lpstr>
      <vt:lpstr>Diapozitiv 9</vt:lpstr>
      <vt:lpstr>Diapozitiv 10</vt:lpstr>
      <vt:lpstr>Diapozitiv 11</vt:lpstr>
      <vt:lpstr>Diapozitiv 12</vt:lpstr>
      <vt:lpstr>Diapozitiv 13</vt:lpstr>
      <vt:lpstr>Diapozitiv 14</vt:lpstr>
      <vt:lpstr>Diapozitiv 15</vt:lpstr>
      <vt:lpstr>Diapozitiv 16</vt:lpstr>
      <vt:lpstr>Diapozitiv 17</vt:lpstr>
      <vt:lpstr>Diapozitiv 18</vt:lpstr>
      <vt:lpstr>Diapozitiv 19</vt:lpstr>
      <vt:lpstr>Diapozitiv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Bernarda</dc:creator>
  <cp:lastModifiedBy>Bernarda</cp:lastModifiedBy>
  <cp:revision>26</cp:revision>
  <dcterms:created xsi:type="dcterms:W3CDTF">2018-01-21T15:26:52Z</dcterms:created>
  <dcterms:modified xsi:type="dcterms:W3CDTF">2018-01-21T16:05:34Z</dcterms:modified>
</cp:coreProperties>
</file>