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3"/>
  </p:handoutMasterIdLst>
  <p:sldIdLst>
    <p:sldId id="279" r:id="rId2"/>
    <p:sldId id="256" r:id="rId3"/>
    <p:sldId id="257" r:id="rId4"/>
    <p:sldId id="258" r:id="rId5"/>
    <p:sldId id="272" r:id="rId6"/>
    <p:sldId id="259" r:id="rId7"/>
    <p:sldId id="260" r:id="rId8"/>
    <p:sldId id="265" r:id="rId9"/>
    <p:sldId id="276" r:id="rId10"/>
    <p:sldId id="277" r:id="rId11"/>
    <p:sldId id="278" r:id="rId12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81" d="100"/>
          <a:sy n="81" d="100"/>
        </p:scale>
        <p:origin x="-112" y="-2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A65C82-23AD-4ED3-AF95-F83E8454D3EF}" type="datetimeFigureOut">
              <a:rPr lang="sl-SI" smtClean="0"/>
              <a:t>18.11.19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27397F-3D1C-47E0-941A-0B5B799569E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0724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18.11.19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18.11.19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18.11.19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18.11.19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18.11.19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18.11.19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18.11.19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18.11.19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18.11.19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18.11.19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18.11.19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18.11.19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18.11.19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18.11.19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18.11.19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18.11.19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18.11.19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18.11.19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google.si/url?sa=i&amp;rct=j&amp;q=&amp;esrc=s&amp;source=images&amp;cd=&amp;cad=rja&amp;uact=8&amp;ved=0ahUKEwjL46GU-OjPAhUHyRQKHTXHCM4QjRwIBw&amp;url=https://olgakarba.si/page/21/?lang=de&amp;psig=AFQjCNF9877WoRDQ-F7SjXbj29i4yHxBbg&amp;ust=1477037572718280" TargetMode="External"/><Relationship Id="rId3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2093719" y="2162086"/>
            <a:ext cx="64178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7200" b="1" dirty="0" smtClean="0"/>
              <a:t>UNSERE SCHULE</a:t>
            </a:r>
            <a:endParaRPr lang="sl-SI" sz="7200" b="1" dirty="0"/>
          </a:p>
        </p:txBody>
      </p:sp>
      <p:pic>
        <p:nvPicPr>
          <p:cNvPr id="3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89" y="122156"/>
            <a:ext cx="2447925" cy="207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442" y="640474"/>
            <a:ext cx="363537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7456442" y="5187296"/>
            <a:ext cx="44694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Team: Monika Šalamun </a:t>
            </a:r>
            <a:r>
              <a:rPr lang="sl-SI" sz="2400" dirty="0" err="1" smtClean="0"/>
              <a:t>und</a:t>
            </a:r>
            <a:r>
              <a:rPr lang="sl-SI" sz="2400" dirty="0" smtClean="0"/>
              <a:t> </a:t>
            </a:r>
          </a:p>
          <a:p>
            <a:r>
              <a:rPr lang="sl-SI" sz="2400" dirty="0"/>
              <a:t> </a:t>
            </a:r>
            <a:r>
              <a:rPr lang="sl-SI" sz="2400" dirty="0" smtClean="0"/>
              <a:t>           Mateja Leskovar Polanič</a:t>
            </a:r>
          </a:p>
          <a:p>
            <a:r>
              <a:rPr lang="sl-SI" sz="2400" dirty="0"/>
              <a:t> </a:t>
            </a:r>
            <a:r>
              <a:rPr lang="sl-SI" sz="2400" dirty="0" smtClean="0"/>
              <a:t>           </a:t>
            </a:r>
            <a:r>
              <a:rPr lang="sl-SI" sz="2400" dirty="0" err="1" smtClean="0"/>
              <a:t>Nea</a:t>
            </a:r>
            <a:r>
              <a:rPr lang="sl-SI" sz="2400" dirty="0" smtClean="0"/>
              <a:t> Kozar </a:t>
            </a:r>
            <a:r>
              <a:rPr lang="sl-SI" sz="2400" dirty="0" err="1" smtClean="0"/>
              <a:t>und</a:t>
            </a:r>
            <a:r>
              <a:rPr lang="sl-SI" sz="2400" dirty="0" smtClean="0"/>
              <a:t> Blaž </a:t>
            </a:r>
            <a:r>
              <a:rPr lang="sl-SI" sz="2400" dirty="0"/>
              <a:t>R</a:t>
            </a:r>
            <a:r>
              <a:rPr lang="sl-SI" sz="2400" dirty="0" smtClean="0"/>
              <a:t>akuša</a:t>
            </a:r>
            <a:endParaRPr lang="sl-SI" sz="2400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1204957" y="6076060"/>
            <a:ext cx="2136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Oktober 2019</a:t>
            </a:r>
            <a:endParaRPr lang="sl-SI" sz="2400" dirty="0"/>
          </a:p>
        </p:txBody>
      </p:sp>
      <p:pic>
        <p:nvPicPr>
          <p:cNvPr id="1028" name="Picture 4" descr="OŠ STROČJA V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471" y="3362415"/>
            <a:ext cx="91440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587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8471" y="426184"/>
            <a:ext cx="8914688" cy="395962"/>
          </a:xfrm>
        </p:spPr>
        <p:txBody>
          <a:bodyPr>
            <a:noAutofit/>
          </a:bodyPr>
          <a:lstStyle/>
          <a:p>
            <a:r>
              <a:rPr lang="en-US" sz="6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mediationskamp</a:t>
            </a:r>
            <a:endParaRPr 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 descr="DSC_185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8" b="7248"/>
          <a:stretch>
            <a:fillRect/>
          </a:stretch>
        </p:blipFill>
        <p:spPr>
          <a:xfrm>
            <a:off x="6113804" y="1320180"/>
            <a:ext cx="5695380" cy="3268911"/>
          </a:xfrm>
        </p:spPr>
      </p:pic>
      <p:pic>
        <p:nvPicPr>
          <p:cNvPr id="6" name="Picture 5" descr="DSC_191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75" y="3316788"/>
            <a:ext cx="4983471" cy="334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891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8292" y="224726"/>
            <a:ext cx="5791200" cy="467970"/>
          </a:xfrm>
        </p:spPr>
        <p:txBody>
          <a:bodyPr>
            <a:noAutofit/>
          </a:bodyPr>
          <a:lstStyle/>
          <a:p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Erasmus +</a:t>
            </a:r>
            <a:endParaRPr 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DSC_010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98" y="880703"/>
            <a:ext cx="4361080" cy="2896538"/>
          </a:xfrm>
          <a:prstGeom prst="rect">
            <a:avLst/>
          </a:prstGeom>
        </p:spPr>
      </p:pic>
      <p:pic>
        <p:nvPicPr>
          <p:cNvPr id="6" name="Picture 5" descr="DSC_014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17" y="552322"/>
            <a:ext cx="3904377" cy="2593206"/>
          </a:xfrm>
          <a:prstGeom prst="rect">
            <a:avLst/>
          </a:prstGeom>
        </p:spPr>
      </p:pic>
      <p:pic>
        <p:nvPicPr>
          <p:cNvPr id="8" name="Picture 7" descr="DSC_0136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3" b="15418"/>
          <a:stretch/>
        </p:blipFill>
        <p:spPr>
          <a:xfrm>
            <a:off x="1331138" y="4195984"/>
            <a:ext cx="4788024" cy="2486827"/>
          </a:xfrm>
          <a:prstGeom prst="rect">
            <a:avLst/>
          </a:prstGeom>
        </p:spPr>
      </p:pic>
      <p:pic>
        <p:nvPicPr>
          <p:cNvPr id="9" name="Picture 8" descr="DSC_0156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719395" y="3880995"/>
            <a:ext cx="3577746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989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654608" y="907613"/>
            <a:ext cx="7197726" cy="2421464"/>
          </a:xfrm>
        </p:spPr>
        <p:txBody>
          <a:bodyPr>
            <a:normAutofit/>
          </a:bodyPr>
          <a:lstStyle/>
          <a:p>
            <a:r>
              <a:rPr lang="sl-SI" sz="6600" b="1" dirty="0" smtClean="0">
                <a:latin typeface="Berlin Sans FB Demi" panose="020E0802020502020306" pitchFamily="34" charset="0"/>
              </a:rPr>
              <a:t>Die </a:t>
            </a:r>
            <a:r>
              <a:rPr lang="sl-SI" sz="6600" b="1" dirty="0" err="1" smtClean="0">
                <a:latin typeface="Berlin Sans FB Demi" panose="020E0802020502020306" pitchFamily="34" charset="0"/>
              </a:rPr>
              <a:t>stadt</a:t>
            </a:r>
            <a:r>
              <a:rPr lang="sl-SI" sz="6600" b="1" dirty="0" smtClean="0">
                <a:latin typeface="Berlin Sans FB Demi" panose="020E0802020502020306" pitchFamily="34" charset="0"/>
              </a:rPr>
              <a:t/>
            </a:r>
            <a:br>
              <a:rPr lang="sl-SI" sz="6600" b="1" dirty="0" smtClean="0">
                <a:latin typeface="Berlin Sans FB Demi" panose="020E0802020502020306" pitchFamily="34" charset="0"/>
              </a:rPr>
            </a:br>
            <a:r>
              <a:rPr lang="sl-SI" sz="6600" b="1" dirty="0" err="1" smtClean="0">
                <a:latin typeface="Berlin Sans FB Demi" panose="020E0802020502020306" pitchFamily="34" charset="0"/>
              </a:rPr>
              <a:t>ljutomer</a:t>
            </a:r>
            <a:endParaRPr lang="sl-SI" sz="6600" b="1" dirty="0">
              <a:latin typeface="Berlin Sans FB Demi" panose="020E0802020502020306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8" y="0"/>
            <a:ext cx="7307036" cy="47739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257" y="3178381"/>
            <a:ext cx="3627281" cy="3627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7" name="Raven puščični povezovalnik 6"/>
          <p:cNvCxnSpPr/>
          <p:nvPr/>
        </p:nvCxnSpPr>
        <p:spPr>
          <a:xfrm flipH="1" flipV="1">
            <a:off x="6325511" y="1209260"/>
            <a:ext cx="1519528" cy="969918"/>
          </a:xfrm>
          <a:prstGeom prst="straightConnector1">
            <a:avLst/>
          </a:prstGeom>
          <a:ln w="38100">
            <a:solidFill>
              <a:schemeClr val="bg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oljeZBesedilom 5"/>
          <p:cNvSpPr txBox="1"/>
          <p:nvPr/>
        </p:nvSpPr>
        <p:spPr>
          <a:xfrm>
            <a:off x="487110" y="4948015"/>
            <a:ext cx="46318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6600" b="1" dirty="0" smtClean="0"/>
              <a:t>SLOWENIEN</a:t>
            </a:r>
            <a:endParaRPr lang="sl-SI" sz="6600" b="1" dirty="0"/>
          </a:p>
        </p:txBody>
      </p:sp>
    </p:spTree>
    <p:extLst>
      <p:ext uri="{BB962C8B-B14F-4D97-AF65-F5344CB8AC3E}">
        <p14:creationId xmlns:p14="http://schemas.microsoft.com/office/powerpoint/2010/main" val="2571470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6735" y="127492"/>
            <a:ext cx="10131425" cy="1456267"/>
          </a:xfrm>
        </p:spPr>
        <p:txBody>
          <a:bodyPr>
            <a:normAutofit fontScale="90000"/>
          </a:bodyPr>
          <a:lstStyle/>
          <a:p>
            <a:r>
              <a:rPr lang="sl-SI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SEHENSWÜRDIGKEITEN</a:t>
            </a:r>
            <a:endParaRPr lang="sl-SI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značba mesta vsebine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40" y="1637453"/>
            <a:ext cx="9595400" cy="3718218"/>
          </a:xfrm>
        </p:spPr>
      </p:pic>
      <p:sp>
        <p:nvSpPr>
          <p:cNvPr id="4" name="AutoShape 2" descr="Rezultat iskanja slik za ljutomer"/>
          <p:cNvSpPr>
            <a:spLocks noChangeAspect="1" noChangeArrowheads="1"/>
          </p:cNvSpPr>
          <p:nvPr/>
        </p:nvSpPr>
        <p:spPr bwMode="auto">
          <a:xfrm>
            <a:off x="3150616" y="2315996"/>
            <a:ext cx="2149348" cy="214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5" name="AutoShape 4" descr="Rezultat iskanja slik za ljutomer"/>
          <p:cNvSpPr>
            <a:spLocks noChangeAspect="1" noChangeArrowheads="1"/>
          </p:cNvSpPr>
          <p:nvPr/>
        </p:nvSpPr>
        <p:spPr bwMode="auto">
          <a:xfrm>
            <a:off x="215900" y="7937"/>
            <a:ext cx="2149348" cy="214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6" name="AutoShape 6" descr="Rezultat iskanja slik za ljutomer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9" name="Pravokotnik 8"/>
          <p:cNvSpPr/>
          <p:nvPr/>
        </p:nvSpPr>
        <p:spPr>
          <a:xfrm>
            <a:off x="1801386" y="1958310"/>
            <a:ext cx="66588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600" b="1" dirty="0" smtClean="0"/>
              <a:t>Die </a:t>
            </a:r>
            <a:r>
              <a:rPr lang="sl-SI" sz="3600" b="1" dirty="0" err="1" smtClean="0"/>
              <a:t>Weingärten</a:t>
            </a:r>
            <a:r>
              <a:rPr lang="sl-SI" sz="3600" b="1" dirty="0" smtClean="0"/>
              <a:t> von Jeruzalem</a:t>
            </a:r>
            <a:endParaRPr lang="sl-SI" sz="3600" b="1" dirty="0"/>
          </a:p>
        </p:txBody>
      </p:sp>
      <p:grpSp>
        <p:nvGrpSpPr>
          <p:cNvPr id="17" name="Skupina 16"/>
          <p:cNvGrpSpPr/>
          <p:nvPr/>
        </p:nvGrpSpPr>
        <p:grpSpPr>
          <a:xfrm>
            <a:off x="1801386" y="1985829"/>
            <a:ext cx="9759469" cy="3887851"/>
            <a:chOff x="2432531" y="2018916"/>
            <a:chExt cx="9759469" cy="3887851"/>
          </a:xfrm>
        </p:grpSpPr>
        <p:pic>
          <p:nvPicPr>
            <p:cNvPr id="10" name="Slika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2531" y="2018916"/>
              <a:ext cx="9759469" cy="3887851"/>
            </a:xfrm>
            <a:prstGeom prst="rect">
              <a:avLst/>
            </a:prstGeom>
          </p:spPr>
        </p:pic>
        <p:sp>
          <p:nvSpPr>
            <p:cNvPr id="16" name="PoljeZBesedilom 15"/>
            <p:cNvSpPr txBox="1"/>
            <p:nvPr/>
          </p:nvSpPr>
          <p:spPr>
            <a:xfrm>
              <a:off x="2551176" y="2191528"/>
              <a:ext cx="54975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3600" b="1" dirty="0" smtClean="0"/>
                <a:t>Der Hauptplatz</a:t>
              </a:r>
              <a:endParaRPr lang="sl-SI" sz="3600" b="1" dirty="0"/>
            </a:p>
          </p:txBody>
        </p:sp>
      </p:grpSp>
      <p:grpSp>
        <p:nvGrpSpPr>
          <p:cNvPr id="20" name="Skupina 19"/>
          <p:cNvGrpSpPr/>
          <p:nvPr/>
        </p:nvGrpSpPr>
        <p:grpSpPr>
          <a:xfrm>
            <a:off x="2978036" y="1985829"/>
            <a:ext cx="8046720" cy="4526281"/>
            <a:chOff x="2014220" y="2281475"/>
            <a:chExt cx="8046720" cy="4526281"/>
          </a:xfrm>
        </p:grpSpPr>
        <p:pic>
          <p:nvPicPr>
            <p:cNvPr id="18" name="Slika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4220" y="2281475"/>
              <a:ext cx="8046720" cy="4526281"/>
            </a:xfrm>
            <a:prstGeom prst="rect">
              <a:avLst/>
            </a:prstGeom>
          </p:spPr>
        </p:pic>
        <p:sp>
          <p:nvSpPr>
            <p:cNvPr id="19" name="PoljeZBesedilom 18"/>
            <p:cNvSpPr txBox="1"/>
            <p:nvPr/>
          </p:nvSpPr>
          <p:spPr>
            <a:xfrm>
              <a:off x="2142087" y="2403469"/>
              <a:ext cx="3883809" cy="64633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sl-SI" sz="3600" b="1" dirty="0" err="1" smtClean="0"/>
                <a:t>Unsere</a:t>
              </a:r>
              <a:r>
                <a:rPr lang="sl-SI" sz="3600" b="1" dirty="0" smtClean="0"/>
                <a:t> </a:t>
              </a:r>
              <a:r>
                <a:rPr lang="sl-SI" sz="3600" b="1" dirty="0" err="1" smtClean="0"/>
                <a:t>Trabrennen</a:t>
              </a:r>
              <a:endParaRPr lang="sl-SI" sz="3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187142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1" y="353568"/>
            <a:ext cx="10131425" cy="1456267"/>
          </a:xfrm>
        </p:spPr>
        <p:txBody>
          <a:bodyPr>
            <a:normAutofit fontScale="90000"/>
          </a:bodyPr>
          <a:lstStyle/>
          <a:p>
            <a:r>
              <a:rPr lang="sl-SI" sz="6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Das</a:t>
            </a:r>
            <a:r>
              <a:rPr lang="sl-SI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6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dorf</a:t>
            </a:r>
            <a:r>
              <a:rPr lang="sl-SI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stročja vas</a:t>
            </a:r>
            <a:endParaRPr lang="sl-SI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710" t="49370" r="21518" b="6598"/>
          <a:stretch/>
        </p:blipFill>
        <p:spPr>
          <a:xfrm>
            <a:off x="1952181" y="1609343"/>
            <a:ext cx="7598664" cy="5006117"/>
          </a:xfrm>
          <a:prstGeom prst="rect">
            <a:avLst/>
          </a:prstGeom>
        </p:spPr>
      </p:pic>
      <p:cxnSp>
        <p:nvCxnSpPr>
          <p:cNvPr id="6" name="Raven puščični povezovalnik 5"/>
          <p:cNvCxnSpPr/>
          <p:nvPr/>
        </p:nvCxnSpPr>
        <p:spPr>
          <a:xfrm flipH="1" flipV="1">
            <a:off x="5349240" y="4654296"/>
            <a:ext cx="2221992" cy="1042416"/>
          </a:xfrm>
          <a:prstGeom prst="straightConnector1">
            <a:avLst/>
          </a:prstGeom>
          <a:ln w="38100">
            <a:solidFill>
              <a:schemeClr val="bg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en puščični povezovalnik 10"/>
          <p:cNvCxnSpPr/>
          <p:nvPr/>
        </p:nvCxnSpPr>
        <p:spPr>
          <a:xfrm flipV="1">
            <a:off x="1413052" y="3867912"/>
            <a:ext cx="1956575" cy="1408176"/>
          </a:xfrm>
          <a:prstGeom prst="straightConnector1">
            <a:avLst/>
          </a:prstGeom>
          <a:ln w="38100">
            <a:solidFill>
              <a:schemeClr val="bg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oljeZBesedilom 16"/>
          <p:cNvSpPr txBox="1"/>
          <p:nvPr/>
        </p:nvSpPr>
        <p:spPr>
          <a:xfrm>
            <a:off x="7643400" y="5373546"/>
            <a:ext cx="2268570" cy="64633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sl-SI" sz="36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U</a:t>
            </a:r>
            <a:r>
              <a:rPr lang="sl-SI" sz="36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nser</a:t>
            </a:r>
            <a:r>
              <a:rPr lang="sl-SI" sz="3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sz="36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D</a:t>
            </a:r>
            <a:r>
              <a:rPr lang="sl-SI" sz="36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orf</a:t>
            </a:r>
            <a:endParaRPr lang="sl-SI" sz="36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PoljeZBesedilom 17"/>
          <p:cNvSpPr txBox="1"/>
          <p:nvPr/>
        </p:nvSpPr>
        <p:spPr>
          <a:xfrm>
            <a:off x="184706" y="5395454"/>
            <a:ext cx="1937069" cy="64633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sl-SI" sz="36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D</a:t>
            </a:r>
            <a:r>
              <a:rPr lang="sl-SI" sz="3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ie </a:t>
            </a:r>
            <a:r>
              <a:rPr lang="sl-SI" sz="36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Stadt</a:t>
            </a:r>
            <a:endParaRPr lang="sl-SI" sz="36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574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58642" y="111660"/>
            <a:ext cx="10131425" cy="1456267"/>
          </a:xfrm>
        </p:spPr>
        <p:txBody>
          <a:bodyPr>
            <a:normAutofit fontScale="90000"/>
          </a:bodyPr>
          <a:lstStyle/>
          <a:p>
            <a:r>
              <a:rPr lang="sl-SI" sz="6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Unsere</a:t>
            </a:r>
            <a:r>
              <a:rPr lang="sl-SI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6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grundschule</a:t>
            </a:r>
            <a:endParaRPr lang="sl-SI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Picture 4" descr="Rezultat iskanja slik za oš stročja va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804" y="1421645"/>
            <a:ext cx="7662366" cy="51122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65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" y="143256"/>
            <a:ext cx="12192000" cy="1456267"/>
          </a:xfrm>
        </p:spPr>
        <p:txBody>
          <a:bodyPr>
            <a:normAutofit fontScale="90000"/>
          </a:bodyPr>
          <a:lstStyle/>
          <a:p>
            <a:r>
              <a:rPr lang="sl-SI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sl-SI" sz="6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slowenische</a:t>
            </a:r>
            <a:r>
              <a:rPr lang="sl-SI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6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schulsystem</a:t>
            </a:r>
            <a:endParaRPr lang="sl-SI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3519" r="-23519"/>
          <a:stretch>
            <a:fillRect/>
          </a:stretch>
        </p:blipFill>
        <p:spPr>
          <a:xfrm>
            <a:off x="4142062" y="1984083"/>
            <a:ext cx="7370763" cy="4615878"/>
          </a:xfrm>
        </p:spPr>
      </p:pic>
      <p:cxnSp>
        <p:nvCxnSpPr>
          <p:cNvPr id="5" name="Raven puščični povezovalnik 4"/>
          <p:cNvCxnSpPr/>
          <p:nvPr/>
        </p:nvCxnSpPr>
        <p:spPr>
          <a:xfrm flipV="1">
            <a:off x="3355762" y="5012308"/>
            <a:ext cx="1833435" cy="27432"/>
          </a:xfrm>
          <a:prstGeom prst="straightConnector1">
            <a:avLst/>
          </a:prstGeom>
          <a:ln w="38100">
            <a:solidFill>
              <a:schemeClr val="bg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ljeZBesedilom 7"/>
          <p:cNvSpPr txBox="1"/>
          <p:nvPr/>
        </p:nvSpPr>
        <p:spPr>
          <a:xfrm>
            <a:off x="528732" y="4001946"/>
            <a:ext cx="2736647" cy="120032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sl-SI" sz="36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Grundschule</a:t>
            </a:r>
            <a:r>
              <a:rPr lang="sl-SI" sz="3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:</a:t>
            </a:r>
          </a:p>
          <a:p>
            <a:r>
              <a:rPr lang="sl-SI" sz="3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6-15 </a:t>
            </a:r>
            <a:r>
              <a:rPr lang="sl-SI" sz="36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Jahre</a:t>
            </a:r>
            <a:endParaRPr lang="sl-SI" sz="36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796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6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Schüler</a:t>
            </a:r>
            <a:r>
              <a:rPr lang="sl-SI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6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</a:t>
            </a:r>
            <a:r>
              <a:rPr lang="sl-SI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6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lehrer</a:t>
            </a:r>
            <a:endParaRPr lang="sl-SI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084" y="1830642"/>
            <a:ext cx="4866216" cy="3649662"/>
          </a:xfrm>
        </p:spPr>
      </p:pic>
      <p:sp>
        <p:nvSpPr>
          <p:cNvPr id="9" name="Pravokotnik 8"/>
          <p:cNvSpPr/>
          <p:nvPr/>
        </p:nvSpPr>
        <p:spPr>
          <a:xfrm>
            <a:off x="685801" y="2544433"/>
            <a:ext cx="49373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sl-SI" sz="4800" b="1" dirty="0" err="1"/>
              <a:t>kleine</a:t>
            </a:r>
            <a:r>
              <a:rPr lang="sl-SI" sz="4800" b="1" dirty="0"/>
              <a:t> </a:t>
            </a:r>
            <a:r>
              <a:rPr lang="sl-SI" sz="4800" b="1" dirty="0" err="1"/>
              <a:t>Dorfschule</a:t>
            </a:r>
            <a:endParaRPr lang="sl-SI" sz="4800" b="1" dirty="0"/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sl-SI" sz="4800" b="1" smtClean="0"/>
              <a:t>191 </a:t>
            </a:r>
            <a:r>
              <a:rPr lang="sl-SI" sz="4800" b="1" dirty="0" err="1"/>
              <a:t>Schüler</a:t>
            </a:r>
            <a:endParaRPr lang="sl-SI" sz="4800" b="1" dirty="0"/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sl-SI" sz="4800" b="1" dirty="0"/>
              <a:t>2</a:t>
            </a:r>
            <a:r>
              <a:rPr lang="sl-SI" sz="4800" b="1" dirty="0" smtClean="0"/>
              <a:t>0 </a:t>
            </a:r>
            <a:r>
              <a:rPr lang="sl-SI" sz="4800" b="1" dirty="0" err="1" smtClean="0"/>
              <a:t>Lehrer</a:t>
            </a:r>
            <a:endParaRPr lang="sl-SI" sz="4800" b="1" dirty="0"/>
          </a:p>
        </p:txBody>
      </p:sp>
    </p:spTree>
    <p:extLst>
      <p:ext uri="{BB962C8B-B14F-4D97-AF65-F5344CB8AC3E}">
        <p14:creationId xmlns:p14="http://schemas.microsoft.com/office/powerpoint/2010/main" val="2357778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274320" y="91950"/>
            <a:ext cx="902202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DER KINDERGARTEN</a:t>
            </a:r>
            <a:endParaRPr lang="sl-SI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236" y="1279345"/>
            <a:ext cx="6742176" cy="505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575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4109" y="374909"/>
            <a:ext cx="9401798" cy="539978"/>
          </a:xfrm>
        </p:spPr>
        <p:txBody>
          <a:bodyPr>
            <a:noAutofit/>
          </a:bodyPr>
          <a:lstStyle/>
          <a:p>
            <a:r>
              <a:rPr lang="en-US" sz="6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weihnachtsbazar</a:t>
            </a:r>
            <a:endParaRPr 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 descr="DSC_0919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2" b="6792"/>
          <a:stretch>
            <a:fillRect/>
          </a:stretch>
        </p:blipFill>
        <p:spPr>
          <a:xfrm>
            <a:off x="1482292" y="1707120"/>
            <a:ext cx="7046154" cy="4044199"/>
          </a:xfrm>
        </p:spPr>
      </p:pic>
    </p:spTree>
    <p:extLst>
      <p:ext uri="{BB962C8B-B14F-4D97-AF65-F5344CB8AC3E}">
        <p14:creationId xmlns:p14="http://schemas.microsoft.com/office/powerpoint/2010/main" val="2657044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ški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E44E6A2F-09CD-4BE0-B42D-107FF03CEED6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TM03457452[[fn=Nebesno]]</Template>
  <TotalTime>243</TotalTime>
  <Words>65</Words>
  <Application>Microsoft Macintosh PowerPoint</Application>
  <PresentationFormat>Custom</PresentationFormat>
  <Paragraphs>26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Nebeški</vt:lpstr>
      <vt:lpstr>PowerPoint Presentation</vt:lpstr>
      <vt:lpstr>Die stadt ljutomer</vt:lpstr>
      <vt:lpstr>SEHENSWÜRDIGKEITEN</vt:lpstr>
      <vt:lpstr>Das dorf stročja vas</vt:lpstr>
      <vt:lpstr>Unsere grundschule</vt:lpstr>
      <vt:lpstr>DAS slowenische schulsystem</vt:lpstr>
      <vt:lpstr>Schüler und lehrer</vt:lpstr>
      <vt:lpstr>PowerPoint Presentation</vt:lpstr>
      <vt:lpstr>weihnachtsbazar</vt:lpstr>
      <vt:lpstr>mediationskamp</vt:lpstr>
      <vt:lpstr>Erasmus +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stadt ljutomer</dc:title>
  <dc:creator>Ucenec 4</dc:creator>
  <cp:lastModifiedBy>metoda ljubec</cp:lastModifiedBy>
  <cp:revision>22</cp:revision>
  <cp:lastPrinted>2019-10-18T06:00:44Z</cp:lastPrinted>
  <dcterms:created xsi:type="dcterms:W3CDTF">2018-12-10T07:48:03Z</dcterms:created>
  <dcterms:modified xsi:type="dcterms:W3CDTF">2019-11-18T18:44:27Z</dcterms:modified>
</cp:coreProperties>
</file>