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C57C76-D50F-437D-B075-C95CE4E26764}" type="datetimeFigureOut">
              <a:rPr lang="sl-SI" smtClean="0"/>
              <a:t>18.08.17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4CA7E8-EB24-4F94-8860-FE1D25C76B2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 </a:t>
            </a:r>
            <a:r>
              <a:rPr lang="sl-SI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MEDIATION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Grundschule</a:t>
            </a:r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Stročja vas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5045556" cy="336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91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IST MEDIATION?</a:t>
            </a:r>
            <a:endParaRPr lang="sl-SI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löst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man Konflikte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zwei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dritten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866117" cy="3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43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80920" cy="1143000"/>
          </a:xfrm>
        </p:spPr>
        <p:txBody>
          <a:bodyPr>
            <a:noAutofit/>
          </a:bodyPr>
          <a:lstStyle/>
          <a:p>
            <a:r>
              <a:rPr lang="sl-SI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PRINZIPIEN DER MEDIATION:</a:t>
            </a:r>
            <a:endParaRPr lang="sl-SI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95536" y="2564904"/>
            <a:ext cx="7467600" cy="2404864"/>
          </a:xfrm>
        </p:spPr>
        <p:txBody>
          <a:bodyPr>
            <a:normAutofit/>
          </a:bodyPr>
          <a:lstStyle/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Freiwilligket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Vertraulichkeit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Neutralität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Mediatoren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5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REGELN:</a:t>
            </a:r>
            <a:endParaRPr lang="sl-SI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7467600" cy="4873752"/>
          </a:xfrm>
        </p:spPr>
        <p:txBody>
          <a:bodyPr>
            <a:noAutofit/>
          </a:bodyPr>
          <a:lstStyle/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Verpflichtung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Gewalt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Drohungen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Beleidigungen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Erhalt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Menschenwürde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Gleichberechtigung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beider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Seiten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zuhören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Wahrheit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Vertraulichkeit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Gesprächs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176777" cy="22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5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1143000"/>
          </a:xfrm>
        </p:spPr>
        <p:txBody>
          <a:bodyPr>
            <a:noAutofit/>
          </a:bodyPr>
          <a:lstStyle/>
          <a:p>
            <a:r>
              <a:rPr lang="sl-SI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PHAZEN DER MEDIATION:</a:t>
            </a:r>
            <a:endParaRPr lang="sl-SI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755576" y="2132856"/>
            <a:ext cx="7467600" cy="3196952"/>
          </a:xfrm>
        </p:spPr>
        <p:txBody>
          <a:bodyPr>
            <a:normAutofit/>
          </a:bodyPr>
          <a:lstStyle/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Vorwot</a:t>
            </a:r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Phaze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Phaze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Untersuchung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Phaze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Lösungsuche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9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67600" cy="1143000"/>
          </a:xfrm>
        </p:spPr>
        <p:txBody>
          <a:bodyPr>
            <a:noAutofit/>
          </a:bodyPr>
          <a:lstStyle/>
          <a:p>
            <a:r>
              <a:rPr lang="sl-SI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MEDIATION DURCH </a:t>
            </a:r>
            <a:br>
              <a:rPr lang="sl-SI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GLEICHALTRIGE:</a:t>
            </a:r>
            <a:endParaRPr lang="sl-SI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7467600" cy="1756792"/>
          </a:xfrm>
        </p:spPr>
        <p:txBody>
          <a:bodyPr>
            <a:normAutofit/>
          </a:bodyPr>
          <a:lstStyle/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Medition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Schülern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ausgeführt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aber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dafür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ausgebildet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18" y="3933056"/>
            <a:ext cx="364722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6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sl-SI" dirty="0" smtClean="0"/>
              <a:t>	</a:t>
            </a:r>
            <a:r>
              <a:rPr lang="sl-SI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 MEDIATOR:</a:t>
            </a:r>
            <a:endParaRPr lang="sl-SI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/>
          </a:bodyPr>
          <a:lstStyle/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Leitet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Gespräch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keine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Lösung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Sorgt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Einhaltung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Regeln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3" t="26930" r="12137" b="22431"/>
          <a:stretch/>
        </p:blipFill>
        <p:spPr bwMode="auto">
          <a:xfrm>
            <a:off x="2555776" y="4149080"/>
            <a:ext cx="4947911" cy="25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2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08912" cy="2007096"/>
          </a:xfrm>
        </p:spPr>
        <p:txBody>
          <a:bodyPr>
            <a:noAutofit/>
          </a:bodyPr>
          <a:lstStyle/>
          <a:p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DIE MEDIATION AUF DER GRUNDSCHULE STROČJA VAS: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7467600" cy="1728192"/>
          </a:xfrm>
        </p:spPr>
        <p:txBody>
          <a:bodyPr>
            <a:noAutofit/>
          </a:bodyPr>
          <a:lstStyle/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Anfang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Mediation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2011.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Anfang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Mediation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Gleichaltrige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Schulmediatoren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Schülermediatoren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Vom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Kindergarten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 descr="56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76101"/>
            <a:ext cx="417981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04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251520" y="188640"/>
            <a:ext cx="7467600" cy="230425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Die Schülermediatoren übernehmen die einfachen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Fälle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besondere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Raum.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Jades Jahr ein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Fachtreffen</a:t>
            </a: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948" y="2961962"/>
            <a:ext cx="3752528" cy="28143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53" y="2440853"/>
            <a:ext cx="3124067" cy="20749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15793"/>
            <a:ext cx="3181883" cy="21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4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</TotalTime>
  <Words>191</Words>
  <Application>Microsoft Macintosh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Altana</vt:lpstr>
      <vt:lpstr>  MEDIATION</vt:lpstr>
      <vt:lpstr>WAS IST MEDIATION?</vt:lpstr>
      <vt:lpstr>PRINZIPIEN DER MEDIATION:</vt:lpstr>
      <vt:lpstr>DIE REGELN:</vt:lpstr>
      <vt:lpstr>DIE PHAZEN DER MEDIATION:</vt:lpstr>
      <vt:lpstr>MEDIATION DURCH  GLEICHALTRIGE:</vt:lpstr>
      <vt:lpstr> EIN MEDIATOR:</vt:lpstr>
      <vt:lpstr>DIE MEDIATION AUF DER GRUNDSCHULE STROČJA VAS: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</dc:title>
  <dc:creator>UCENEC3</dc:creator>
  <cp:lastModifiedBy>metoda ljubec</cp:lastModifiedBy>
  <cp:revision>17</cp:revision>
  <dcterms:created xsi:type="dcterms:W3CDTF">2016-10-20T07:37:43Z</dcterms:created>
  <dcterms:modified xsi:type="dcterms:W3CDTF">2017-08-18T17:09:04Z</dcterms:modified>
</cp:coreProperties>
</file>